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1.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92" r:id="rId5"/>
    <p:sldId id="293" r:id="rId6"/>
    <p:sldId id="294" r:id="rId7"/>
    <p:sldId id="295" r:id="rId8"/>
    <p:sldId id="290" r:id="rId9"/>
    <p:sldId id="298" r:id="rId10"/>
    <p:sldId id="296" r:id="rId11"/>
    <p:sldId id="284" r:id="rId12"/>
    <p:sldId id="288" r:id="rId13"/>
    <p:sldId id="276" r:id="rId14"/>
    <p:sldId id="285" r:id="rId15"/>
    <p:sldId id="299" r:id="rId16"/>
    <p:sldId id="277" r:id="rId17"/>
    <p:sldId id="275" r:id="rId18"/>
    <p:sldId id="300" r:id="rId19"/>
    <p:sldId id="291"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ene Losvik" initials="ML" lastIdx="3" clrIdx="0">
    <p:extLst>
      <p:ext uri="{19B8F6BF-5375-455C-9EA6-DF929625EA0E}">
        <p15:presenceInfo xmlns:p15="http://schemas.microsoft.com/office/powerpoint/2012/main" userId="Madelene Losv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BF9000"/>
    <a:srgbClr val="42232B"/>
    <a:srgbClr val="EEE4DF"/>
    <a:srgbClr val="CBC6C2"/>
    <a:srgbClr val="CEC9C5"/>
    <a:srgbClr val="C4BBB4"/>
    <a:srgbClr val="FAAD00"/>
    <a:srgbClr val="999999"/>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20E28-CB7D-4FD3-8F65-A0C4A0D1C64C}" v="2244" dt="2023-03-14T14:48:55.919"/>
    <p1510:client id="{F57699BD-BFFA-4CE9-B18D-C026ED2D7B2E}" v="10161" dt="2023-03-13T16:42:42.71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Mørk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iddels stil 3 – uthevin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58" autoAdjust="0"/>
    <p:restoredTop sz="93792" autoAdjust="0"/>
  </p:normalViewPr>
  <p:slideViewPr>
    <p:cSldViewPr snapToGrid="0">
      <p:cViewPr varScale="1">
        <p:scale>
          <a:sx n="113" d="100"/>
          <a:sy n="113" d="100"/>
        </p:scale>
        <p:origin x="120" y="306"/>
      </p:cViewPr>
      <p:guideLst/>
    </p:cSldViewPr>
  </p:slideViewPr>
  <p:outlineViewPr>
    <p:cViewPr>
      <p:scale>
        <a:sx n="33" d="100"/>
        <a:sy n="33" d="100"/>
      </p:scale>
      <p:origin x="0" y="-778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tffk-my.sharepoint.com/personal/madelene_berntsen_tffk_no/Documents/skrivebord/Alkoholtermometr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'Ark1'!$C$2</c:f>
              <c:strCache>
                <c:ptCount val="1"/>
                <c:pt idx="0">
                  <c:v>Destillert spirit</c:v>
                </c:pt>
              </c:strCache>
            </c:strRef>
          </c:tx>
          <c:spPr>
            <a:ln w="19050" cap="rnd">
              <a:solidFill>
                <a:schemeClr val="accent6"/>
              </a:solidFill>
              <a:round/>
            </a:ln>
            <a:effectLst/>
          </c:spPr>
          <c:marker>
            <c:symbol val="triangle"/>
            <c:size val="5"/>
            <c:spPr>
              <a:solidFill>
                <a:schemeClr val="accent6"/>
              </a:solidFill>
              <a:ln w="9525">
                <a:solidFill>
                  <a:schemeClr val="accent6"/>
                </a:solidFill>
              </a:ln>
              <a:effectLst/>
            </c:spPr>
          </c:marker>
          <c:xVal>
            <c:numRef>
              <c:f>'Ark1'!$B$3:$B$19</c:f>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f>'Ark1'!$C$3:$C$19</c:f>
              <c:numCache>
                <c:formatCode>General</c:formatCode>
                <c:ptCount val="17"/>
                <c:pt idx="0">
                  <c:v>80</c:v>
                </c:pt>
                <c:pt idx="1">
                  <c:v>73.8</c:v>
                </c:pt>
                <c:pt idx="2">
                  <c:v>67.599999999999994</c:v>
                </c:pt>
                <c:pt idx="3">
                  <c:v>61.5</c:v>
                </c:pt>
                <c:pt idx="4">
                  <c:v>55.5</c:v>
                </c:pt>
                <c:pt idx="5">
                  <c:v>50.3</c:v>
                </c:pt>
                <c:pt idx="6">
                  <c:v>45.1</c:v>
                </c:pt>
                <c:pt idx="7">
                  <c:v>40</c:v>
                </c:pt>
                <c:pt idx="8">
                  <c:v>35</c:v>
                </c:pt>
                <c:pt idx="9">
                  <c:v>30.1</c:v>
                </c:pt>
                <c:pt idx="10">
                  <c:v>25.5</c:v>
                </c:pt>
                <c:pt idx="11">
                  <c:v>20.9</c:v>
                </c:pt>
                <c:pt idx="12">
                  <c:v>16.5</c:v>
                </c:pt>
                <c:pt idx="13">
                  <c:v>12</c:v>
                </c:pt>
                <c:pt idx="14">
                  <c:v>7.9</c:v>
                </c:pt>
                <c:pt idx="15">
                  <c:v>3.9</c:v>
                </c:pt>
                <c:pt idx="16">
                  <c:v>0</c:v>
                </c:pt>
              </c:numCache>
            </c:numRef>
          </c:yVal>
          <c:smooth val="0"/>
          <c:extLst>
            <c:ext xmlns:c16="http://schemas.microsoft.com/office/drawing/2014/chart" uri="{C3380CC4-5D6E-409C-BE32-E72D297353CC}">
              <c16:uniqueId val="{00000000-64D4-427F-96C7-553FDD8111F1}"/>
            </c:ext>
          </c:extLst>
        </c:ser>
        <c:ser>
          <c:idx val="2"/>
          <c:order val="2"/>
          <c:tx>
            <c:strRef>
              <c:f>'Ark1'!$E$2</c:f>
              <c:strCache>
                <c:ptCount val="1"/>
                <c:pt idx="0">
                  <c:v>Blanding 5:1</c:v>
                </c:pt>
              </c:strCache>
            </c:strRef>
          </c:tx>
          <c:spPr>
            <a:ln w="19050" cap="rnd">
              <a:solidFill>
                <a:schemeClr val="accent4"/>
              </a:solidFill>
              <a:round/>
            </a:ln>
            <a:effectLst/>
          </c:spPr>
          <c:marker>
            <c:symbol val="square"/>
            <c:size val="5"/>
            <c:spPr>
              <a:solidFill>
                <a:schemeClr val="accent4"/>
              </a:solidFill>
              <a:ln w="9525">
                <a:solidFill>
                  <a:schemeClr val="accent4"/>
                </a:solidFill>
              </a:ln>
              <a:effectLst/>
            </c:spPr>
          </c:marker>
          <c:xVal>
            <c:numRef>
              <c:f>'Ark1'!$B$3:$B$19</c:f>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f>'Ark1'!$E$3:$E$19</c:f>
              <c:numCache>
                <c:formatCode>General</c:formatCode>
                <c:ptCount val="17"/>
                <c:pt idx="0">
                  <c:v>80</c:v>
                </c:pt>
                <c:pt idx="1">
                  <c:v>73.900000000000006</c:v>
                </c:pt>
                <c:pt idx="2">
                  <c:v>67.8</c:v>
                </c:pt>
                <c:pt idx="3">
                  <c:v>61.8</c:v>
                </c:pt>
                <c:pt idx="4">
                  <c:v>56.2</c:v>
                </c:pt>
                <c:pt idx="5">
                  <c:v>50.5</c:v>
                </c:pt>
                <c:pt idx="6">
                  <c:v>45</c:v>
                </c:pt>
                <c:pt idx="7">
                  <c:v>39.799999999999997</c:v>
                </c:pt>
                <c:pt idx="8">
                  <c:v>35</c:v>
                </c:pt>
                <c:pt idx="9">
                  <c:v>30.1</c:v>
                </c:pt>
                <c:pt idx="10">
                  <c:v>25.5</c:v>
                </c:pt>
                <c:pt idx="11">
                  <c:v>20.8</c:v>
                </c:pt>
                <c:pt idx="12">
                  <c:v>16.3</c:v>
                </c:pt>
                <c:pt idx="13">
                  <c:v>11.9</c:v>
                </c:pt>
                <c:pt idx="14">
                  <c:v>7.9</c:v>
                </c:pt>
                <c:pt idx="15">
                  <c:v>3.9</c:v>
                </c:pt>
                <c:pt idx="16">
                  <c:v>0</c:v>
                </c:pt>
              </c:numCache>
            </c:numRef>
          </c:yVal>
          <c:smooth val="0"/>
          <c:extLst>
            <c:ext xmlns:c16="http://schemas.microsoft.com/office/drawing/2014/chart" uri="{C3380CC4-5D6E-409C-BE32-E72D297353CC}">
              <c16:uniqueId val="{00000001-64D4-427F-96C7-553FDD8111F1}"/>
            </c:ext>
          </c:extLst>
        </c:ser>
        <c:ser>
          <c:idx val="4"/>
          <c:order val="4"/>
          <c:tx>
            <c:strRef>
              <c:f>'Ark1'!$G$2</c:f>
              <c:strCache>
                <c:ptCount val="1"/>
                <c:pt idx="0">
                  <c:v>Brandy</c:v>
                </c:pt>
              </c:strCache>
            </c:strRef>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xVal>
            <c:numRef>
              <c:f>'Ark1'!$B$3:$B$19</c:f>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f>'Ark1'!$G$3:$G$19</c:f>
              <c:numCache>
                <c:formatCode>General</c:formatCode>
                <c:ptCount val="17"/>
                <c:pt idx="0">
                  <c:v>80</c:v>
                </c:pt>
                <c:pt idx="1">
                  <c:v>73.400000000000006</c:v>
                </c:pt>
                <c:pt idx="2">
                  <c:v>67.400000000000006</c:v>
                </c:pt>
                <c:pt idx="3">
                  <c:v>61.4</c:v>
                </c:pt>
                <c:pt idx="4">
                  <c:v>55.6</c:v>
                </c:pt>
                <c:pt idx="5">
                  <c:v>49.8</c:v>
                </c:pt>
                <c:pt idx="6">
                  <c:v>44.4</c:v>
                </c:pt>
                <c:pt idx="7">
                  <c:v>39.200000000000003</c:v>
                </c:pt>
                <c:pt idx="8">
                  <c:v>34.200000000000003</c:v>
                </c:pt>
                <c:pt idx="9">
                  <c:v>29.4</c:v>
                </c:pt>
                <c:pt idx="10">
                  <c:v>24.7</c:v>
                </c:pt>
                <c:pt idx="11">
                  <c:v>20.3</c:v>
                </c:pt>
                <c:pt idx="12">
                  <c:v>15.9</c:v>
                </c:pt>
                <c:pt idx="13">
                  <c:v>11.8</c:v>
                </c:pt>
                <c:pt idx="14">
                  <c:v>7.7</c:v>
                </c:pt>
                <c:pt idx="15">
                  <c:v>3.8</c:v>
                </c:pt>
                <c:pt idx="16">
                  <c:v>0</c:v>
                </c:pt>
              </c:numCache>
            </c:numRef>
          </c:yVal>
          <c:smooth val="0"/>
          <c:extLst>
            <c:ext xmlns:c16="http://schemas.microsoft.com/office/drawing/2014/chart" uri="{C3380CC4-5D6E-409C-BE32-E72D297353CC}">
              <c16:uniqueId val="{00000002-64D4-427F-96C7-553FDD8111F1}"/>
            </c:ext>
          </c:extLst>
        </c:ser>
        <c:ser>
          <c:idx val="5"/>
          <c:order val="5"/>
          <c:tx>
            <c:strRef>
              <c:f>'Ark1'!$H$2</c:f>
              <c:strCache>
                <c:ptCount val="1"/>
                <c:pt idx="0">
                  <c:v>Blanding 1:1</c:v>
                </c:pt>
              </c:strCache>
            </c:strRef>
          </c:tx>
          <c:spPr>
            <a:ln w="19050" cap="rnd">
              <a:solidFill>
                <a:schemeClr val="accent4">
                  <a:lumMod val="60000"/>
                </a:schemeClr>
              </a:solidFill>
              <a:round/>
            </a:ln>
            <a:effectLst/>
          </c:spPr>
          <c:marker>
            <c:symbol val="plus"/>
            <c:size val="5"/>
            <c:spPr>
              <a:noFill/>
              <a:ln w="9525">
                <a:solidFill>
                  <a:schemeClr val="accent4">
                    <a:lumMod val="60000"/>
                  </a:schemeClr>
                </a:solidFill>
              </a:ln>
              <a:effectLst/>
            </c:spPr>
          </c:marker>
          <c:xVal>
            <c:numRef>
              <c:f>'Ark1'!$B$3:$B$19</c:f>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f>'Ark1'!$H$3:$H$19</c:f>
              <c:numCache>
                <c:formatCode>0.0</c:formatCode>
                <c:ptCount val="17"/>
                <c:pt idx="0">
                  <c:v>80</c:v>
                </c:pt>
                <c:pt idx="1">
                  <c:v>73.2</c:v>
                </c:pt>
                <c:pt idx="2">
                  <c:v>66.7</c:v>
                </c:pt>
                <c:pt idx="3">
                  <c:v>60.6</c:v>
                </c:pt>
                <c:pt idx="4">
                  <c:v>54.8</c:v>
                </c:pt>
                <c:pt idx="5">
                  <c:v>49.1</c:v>
                </c:pt>
                <c:pt idx="6">
                  <c:v>43.6</c:v>
                </c:pt>
                <c:pt idx="7">
                  <c:v>38.4</c:v>
                </c:pt>
                <c:pt idx="8">
                  <c:v>33.299999999999997</c:v>
                </c:pt>
                <c:pt idx="9">
                  <c:v>28.4</c:v>
                </c:pt>
                <c:pt idx="10">
                  <c:v>23.9</c:v>
                </c:pt>
                <c:pt idx="11">
                  <c:v>19.399999999999999</c:v>
                </c:pt>
                <c:pt idx="12">
                  <c:v>15.3</c:v>
                </c:pt>
                <c:pt idx="13">
                  <c:v>11.2</c:v>
                </c:pt>
                <c:pt idx="14">
                  <c:v>7.1</c:v>
                </c:pt>
                <c:pt idx="15">
                  <c:v>3.4</c:v>
                </c:pt>
                <c:pt idx="16">
                  <c:v>0</c:v>
                </c:pt>
              </c:numCache>
            </c:numRef>
          </c:yVal>
          <c:smooth val="0"/>
          <c:extLst>
            <c:ext xmlns:c16="http://schemas.microsoft.com/office/drawing/2014/chart" uri="{C3380CC4-5D6E-409C-BE32-E72D297353CC}">
              <c16:uniqueId val="{00000003-64D4-427F-96C7-553FDD8111F1}"/>
            </c:ext>
          </c:extLst>
        </c:ser>
        <c:ser>
          <c:idx val="6"/>
          <c:order val="6"/>
          <c:tx>
            <c:strRef>
              <c:f>'Ark1'!$I$2</c:f>
              <c:strCache>
                <c:ptCount val="1"/>
                <c:pt idx="0">
                  <c:v>Gammel Languedoc vin</c:v>
                </c:pt>
              </c:strCache>
            </c:strRef>
          </c:tx>
          <c:spPr>
            <a:ln w="19050" cap="rnd">
              <a:solidFill>
                <a:srgbClr val="7030A0"/>
              </a:solidFill>
              <a:round/>
            </a:ln>
            <a:effectLst/>
          </c:spPr>
          <c:marker>
            <c:symbol val="star"/>
            <c:size val="5"/>
            <c:spPr>
              <a:noFill/>
              <a:ln w="9525">
                <a:solidFill>
                  <a:srgbClr val="7030A0"/>
                </a:solidFill>
              </a:ln>
              <a:effectLst/>
            </c:spPr>
          </c:marker>
          <c:xVal>
            <c:numRef>
              <c:f>'Ark1'!$B$3:$B$19</c:f>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f>'Ark1'!$I$3:$I$19</c:f>
              <c:numCache>
                <c:formatCode>General</c:formatCode>
                <c:ptCount val="17"/>
                <c:pt idx="0">
                  <c:v>80</c:v>
                </c:pt>
                <c:pt idx="1">
                  <c:v>72.400000000000006</c:v>
                </c:pt>
                <c:pt idx="2">
                  <c:v>64.3</c:v>
                </c:pt>
                <c:pt idx="3">
                  <c:v>56.6</c:v>
                </c:pt>
                <c:pt idx="4">
                  <c:v>49.5</c:v>
                </c:pt>
                <c:pt idx="5">
                  <c:v>42.5</c:v>
                </c:pt>
                <c:pt idx="6">
                  <c:v>36.200000000000003</c:v>
                </c:pt>
                <c:pt idx="7">
                  <c:v>30.1</c:v>
                </c:pt>
                <c:pt idx="8">
                  <c:v>24.6</c:v>
                </c:pt>
                <c:pt idx="9">
                  <c:v>19.899999999999999</c:v>
                </c:pt>
                <c:pt idx="10">
                  <c:v>15.3</c:v>
                </c:pt>
                <c:pt idx="11">
                  <c:v>11.2</c:v>
                </c:pt>
                <c:pt idx="12">
                  <c:v>7.7</c:v>
                </c:pt>
                <c:pt idx="13">
                  <c:v>4.9000000000000004</c:v>
                </c:pt>
                <c:pt idx="14">
                  <c:v>2.2999999999999998</c:v>
                </c:pt>
                <c:pt idx="15">
                  <c:v>0.9</c:v>
                </c:pt>
                <c:pt idx="16">
                  <c:v>0</c:v>
                </c:pt>
              </c:numCache>
            </c:numRef>
          </c:yVal>
          <c:smooth val="0"/>
          <c:extLst>
            <c:ext xmlns:c16="http://schemas.microsoft.com/office/drawing/2014/chart" uri="{C3380CC4-5D6E-409C-BE32-E72D297353CC}">
              <c16:uniqueId val="{00000004-64D4-427F-96C7-553FDD8111F1}"/>
            </c:ext>
          </c:extLst>
        </c:ser>
        <c:ser>
          <c:idx val="7"/>
          <c:order val="7"/>
          <c:tx>
            <c:strRef>
              <c:f>'Ark1'!$J$2</c:f>
              <c:strCache>
                <c:ptCount val="1"/>
                <c:pt idx="0">
                  <c:v>Blanding 1:3</c:v>
                </c:pt>
              </c:strCache>
            </c:strRef>
          </c:tx>
          <c:spPr>
            <a:ln w="19050" cap="rnd">
              <a:solidFill>
                <a:schemeClr val="accent5">
                  <a:lumMod val="80000"/>
                  <a:lumOff val="20000"/>
                </a:schemeClr>
              </a:solidFill>
              <a:round/>
            </a:ln>
            <a:effectLst/>
          </c:spPr>
          <c:marker>
            <c:symbol val="x"/>
            <c:size val="5"/>
            <c:spPr>
              <a:noFill/>
              <a:ln w="9525">
                <a:solidFill>
                  <a:schemeClr val="accent5">
                    <a:lumMod val="80000"/>
                    <a:lumOff val="20000"/>
                  </a:schemeClr>
                </a:solidFill>
              </a:ln>
              <a:effectLst/>
            </c:spPr>
          </c:marker>
          <c:xVal>
            <c:numRef>
              <c:f>'Ark1'!$B$3:$B$19</c:f>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f>'Ark1'!$J$3:$J$19</c:f>
              <c:numCache>
                <c:formatCode>0.0</c:formatCode>
                <c:ptCount val="17"/>
                <c:pt idx="0">
                  <c:v>80</c:v>
                </c:pt>
                <c:pt idx="1">
                  <c:v>71.599999999999994</c:v>
                </c:pt>
                <c:pt idx="2">
                  <c:v>62.9</c:v>
                </c:pt>
                <c:pt idx="3">
                  <c:v>55.2</c:v>
                </c:pt>
                <c:pt idx="4">
                  <c:v>47.7</c:v>
                </c:pt>
                <c:pt idx="5">
                  <c:v>40.6</c:v>
                </c:pt>
                <c:pt idx="6">
                  <c:v>34.4</c:v>
                </c:pt>
                <c:pt idx="7">
                  <c:v>28.4</c:v>
                </c:pt>
                <c:pt idx="8">
                  <c:v>23</c:v>
                </c:pt>
                <c:pt idx="9">
                  <c:v>18</c:v>
                </c:pt>
                <c:pt idx="10">
                  <c:v>13.5</c:v>
                </c:pt>
                <c:pt idx="11">
                  <c:v>9.4</c:v>
                </c:pt>
                <c:pt idx="12">
                  <c:v>6.1</c:v>
                </c:pt>
                <c:pt idx="13">
                  <c:v>3.4</c:v>
                </c:pt>
                <c:pt idx="14">
                  <c:v>1.4</c:v>
                </c:pt>
                <c:pt idx="15">
                  <c:v>0.1</c:v>
                </c:pt>
                <c:pt idx="16">
                  <c:v>0</c:v>
                </c:pt>
              </c:numCache>
            </c:numRef>
          </c:yVal>
          <c:smooth val="0"/>
          <c:extLst>
            <c:ext xmlns:c16="http://schemas.microsoft.com/office/drawing/2014/chart" uri="{C3380CC4-5D6E-409C-BE32-E72D297353CC}">
              <c16:uniqueId val="{00000005-64D4-427F-96C7-553FDD8111F1}"/>
            </c:ext>
          </c:extLst>
        </c:ser>
        <c:ser>
          <c:idx val="8"/>
          <c:order val="8"/>
          <c:tx>
            <c:strRef>
              <c:f>'Ark1'!$K$2</c:f>
              <c:strCache>
                <c:ptCount val="1"/>
                <c:pt idx="0">
                  <c:v>Vann</c:v>
                </c:pt>
              </c:strCache>
            </c:strRef>
          </c:tx>
          <c:spPr>
            <a:ln w="19050" cap="rnd">
              <a:solidFill>
                <a:schemeClr val="accent2">
                  <a:lumMod val="75000"/>
                </a:schemeClr>
              </a:solidFill>
              <a:round/>
            </a:ln>
            <a:effectLst/>
          </c:spPr>
          <c:marker>
            <c:symbol val="dash"/>
            <c:size val="5"/>
            <c:spPr>
              <a:solidFill>
                <a:schemeClr val="accent4">
                  <a:lumMod val="80000"/>
                  <a:lumOff val="20000"/>
                </a:schemeClr>
              </a:solidFill>
              <a:ln w="9525">
                <a:solidFill>
                  <a:schemeClr val="accent2">
                    <a:lumMod val="75000"/>
                  </a:schemeClr>
                </a:solidFill>
              </a:ln>
              <a:effectLst/>
            </c:spPr>
          </c:marker>
          <c:xVal>
            <c:numRef>
              <c:f>'Ark1'!$B$3:$B$19</c:f>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f>'Ark1'!$K$3:$K$19</c:f>
              <c:numCache>
                <c:formatCode>0.0</c:formatCode>
                <c:ptCount val="17"/>
                <c:pt idx="0">
                  <c:v>80</c:v>
                </c:pt>
                <c:pt idx="1">
                  <c:v>71</c:v>
                </c:pt>
                <c:pt idx="2">
                  <c:v>62</c:v>
                </c:pt>
                <c:pt idx="3">
                  <c:v>53.5</c:v>
                </c:pt>
                <c:pt idx="4">
                  <c:v>45.8</c:v>
                </c:pt>
                <c:pt idx="5">
                  <c:v>38.5</c:v>
                </c:pt>
                <c:pt idx="6">
                  <c:v>32</c:v>
                </c:pt>
                <c:pt idx="7">
                  <c:v>26.1</c:v>
                </c:pt>
                <c:pt idx="8">
                  <c:v>20.5</c:v>
                </c:pt>
                <c:pt idx="9">
                  <c:v>15.9</c:v>
                </c:pt>
                <c:pt idx="10">
                  <c:v>11.2</c:v>
                </c:pt>
                <c:pt idx="11">
                  <c:v>7.3</c:v>
                </c:pt>
                <c:pt idx="12">
                  <c:v>4.0999999999999996</c:v>
                </c:pt>
                <c:pt idx="13">
                  <c:v>1.6</c:v>
                </c:pt>
                <c:pt idx="14">
                  <c:v>0.2</c:v>
                </c:pt>
                <c:pt idx="15">
                  <c:v>-0.4</c:v>
                </c:pt>
                <c:pt idx="16">
                  <c:v>0</c:v>
                </c:pt>
              </c:numCache>
            </c:numRef>
          </c:yVal>
          <c:smooth val="0"/>
          <c:extLst>
            <c:ext xmlns:c16="http://schemas.microsoft.com/office/drawing/2014/chart" uri="{C3380CC4-5D6E-409C-BE32-E72D297353CC}">
              <c16:uniqueId val="{00000006-64D4-427F-96C7-553FDD8111F1}"/>
            </c:ext>
          </c:extLst>
        </c:ser>
        <c:dLbls>
          <c:showLegendKey val="0"/>
          <c:showVal val="0"/>
          <c:showCatName val="0"/>
          <c:showSerName val="0"/>
          <c:showPercent val="0"/>
          <c:showBubbleSize val="0"/>
        </c:dLbls>
        <c:axId val="759121448"/>
        <c:axId val="759121776"/>
        <c:extLst>
          <c:ext xmlns:c15="http://schemas.microsoft.com/office/drawing/2012/chart" uri="{02D57815-91ED-43cb-92C2-25804820EDAC}">
            <c15:filteredScatterSeries>
              <c15:ser>
                <c:idx val="1"/>
                <c:order val="1"/>
                <c:tx>
                  <c:strRef>
                    <c:extLst>
                      <c:ext uri="{02D57815-91ED-43cb-92C2-25804820EDAC}">
                        <c15:formulaRef>
                          <c15:sqref>'Ark1'!$D$2</c15:sqref>
                        </c15:formulaRef>
                      </c:ext>
                    </c:extLst>
                    <c:strCache>
                      <c:ptCount val="1"/>
                      <c:pt idx="0">
                        <c:v>Esprit de vin qui brule la poudre</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c:ext uri="{02D57815-91ED-43cb-92C2-25804820EDAC}">
                        <c15:formulaRef>
                          <c15:sqref>'Ark1'!$B$3:$B$19</c15:sqref>
                        </c15:formulaRef>
                      </c:ext>
                    </c:extLst>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extLst>
                      <c:ext uri="{02D57815-91ED-43cb-92C2-25804820EDAC}">
                        <c15:formulaRef>
                          <c15:sqref>'Ark1'!$D$3:$D$19</c15:sqref>
                        </c15:formulaRef>
                      </c:ext>
                    </c:extLst>
                    <c:numCache>
                      <c:formatCode>0.0</c:formatCode>
                      <c:ptCount val="17"/>
                      <c:pt idx="0">
                        <c:v>80</c:v>
                      </c:pt>
                      <c:pt idx="1">
                        <c:v>73.8</c:v>
                      </c:pt>
                      <c:pt idx="2">
                        <c:v>67.8</c:v>
                      </c:pt>
                      <c:pt idx="3">
                        <c:v>61.9</c:v>
                      </c:pt>
                      <c:pt idx="4">
                        <c:v>56.2</c:v>
                      </c:pt>
                      <c:pt idx="5">
                        <c:v>50.7</c:v>
                      </c:pt>
                      <c:pt idx="6">
                        <c:v>45.3</c:v>
                      </c:pt>
                      <c:pt idx="7">
                        <c:v>40.200000000000003</c:v>
                      </c:pt>
                      <c:pt idx="8">
                        <c:v>35.1</c:v>
                      </c:pt>
                      <c:pt idx="9">
                        <c:v>30.3</c:v>
                      </c:pt>
                      <c:pt idx="10">
                        <c:v>25.6</c:v>
                      </c:pt>
                      <c:pt idx="11">
                        <c:v>21</c:v>
                      </c:pt>
                      <c:pt idx="12">
                        <c:v>16.5</c:v>
                      </c:pt>
                      <c:pt idx="13">
                        <c:v>12.2</c:v>
                      </c:pt>
                      <c:pt idx="14">
                        <c:v>7.9</c:v>
                      </c:pt>
                      <c:pt idx="15">
                        <c:v>3.9</c:v>
                      </c:pt>
                      <c:pt idx="16">
                        <c:v>0</c:v>
                      </c:pt>
                    </c:numCache>
                  </c:numRef>
                </c:yVal>
                <c:smooth val="0"/>
                <c:extLst>
                  <c:ext xmlns:c16="http://schemas.microsoft.com/office/drawing/2014/chart" uri="{C3380CC4-5D6E-409C-BE32-E72D297353CC}">
                    <c16:uniqueId val="{00000007-64D4-427F-96C7-553FDD8111F1}"/>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'Ark1'!$F$2</c15:sqref>
                        </c15:formulaRef>
                      </c:ext>
                    </c:extLst>
                    <c:strCache>
                      <c:ptCount val="1"/>
                      <c:pt idx="0">
                        <c:v>3 part d'esprit de vin &amp; 1 part d'eau</c:v>
                      </c:pt>
                    </c:strCache>
                  </c:strRef>
                </c:tx>
                <c:spPr>
                  <a:ln w="19050"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extLst xmlns:c15="http://schemas.microsoft.com/office/drawing/2012/chart">
                      <c:ext xmlns:c15="http://schemas.microsoft.com/office/drawing/2012/chart" uri="{02D57815-91ED-43cb-92C2-25804820EDAC}">
                        <c15:formulaRef>
                          <c15:sqref>'Ark1'!$B$3:$B$19</c15:sqref>
                        </c15:formulaRef>
                      </c:ext>
                    </c:extLst>
                    <c:numCache>
                      <c:formatCode>0.0</c:formatCode>
                      <c:ptCount val="17"/>
                      <c:pt idx="0">
                        <c:v>80</c:v>
                      </c:pt>
                      <c:pt idx="1">
                        <c:v>75</c:v>
                      </c:pt>
                      <c:pt idx="2">
                        <c:v>70</c:v>
                      </c:pt>
                      <c:pt idx="3">
                        <c:v>65</c:v>
                      </c:pt>
                      <c:pt idx="4">
                        <c:v>60</c:v>
                      </c:pt>
                      <c:pt idx="5">
                        <c:v>55</c:v>
                      </c:pt>
                      <c:pt idx="6">
                        <c:v>50</c:v>
                      </c:pt>
                      <c:pt idx="7">
                        <c:v>45</c:v>
                      </c:pt>
                      <c:pt idx="8">
                        <c:v>40</c:v>
                      </c:pt>
                      <c:pt idx="9">
                        <c:v>35</c:v>
                      </c:pt>
                      <c:pt idx="10">
                        <c:v>30</c:v>
                      </c:pt>
                      <c:pt idx="11">
                        <c:v>25</c:v>
                      </c:pt>
                      <c:pt idx="12">
                        <c:v>20</c:v>
                      </c:pt>
                      <c:pt idx="13">
                        <c:v>15</c:v>
                      </c:pt>
                      <c:pt idx="14">
                        <c:v>10</c:v>
                      </c:pt>
                      <c:pt idx="15">
                        <c:v>5</c:v>
                      </c:pt>
                      <c:pt idx="16">
                        <c:v>0</c:v>
                      </c:pt>
                    </c:numCache>
                  </c:numRef>
                </c:xVal>
                <c:yVal>
                  <c:numRef>
                    <c:extLst xmlns:c15="http://schemas.microsoft.com/office/drawing/2012/chart">
                      <c:ext xmlns:c15="http://schemas.microsoft.com/office/drawing/2012/chart" uri="{02D57815-91ED-43cb-92C2-25804820EDAC}">
                        <c15:formulaRef>
                          <c15:sqref>'Ark1'!$F$3:$F$19</c15:sqref>
                        </c15:formulaRef>
                      </c:ext>
                    </c:extLst>
                    <c:numCache>
                      <c:formatCode>0.0</c:formatCode>
                      <c:ptCount val="17"/>
                      <c:pt idx="0">
                        <c:v>80</c:v>
                      </c:pt>
                      <c:pt idx="1">
                        <c:v>73.7</c:v>
                      </c:pt>
                      <c:pt idx="2">
                        <c:v>67.5</c:v>
                      </c:pt>
                      <c:pt idx="3">
                        <c:v>61.5</c:v>
                      </c:pt>
                      <c:pt idx="4">
                        <c:v>55.8</c:v>
                      </c:pt>
                      <c:pt idx="5">
                        <c:v>50.2</c:v>
                      </c:pt>
                      <c:pt idx="6">
                        <c:v>44.9</c:v>
                      </c:pt>
                      <c:pt idx="7">
                        <c:v>39.700000000000003</c:v>
                      </c:pt>
                      <c:pt idx="8">
                        <c:v>34.799999999999997</c:v>
                      </c:pt>
                      <c:pt idx="9">
                        <c:v>29.8</c:v>
                      </c:pt>
                      <c:pt idx="10">
                        <c:v>25.2</c:v>
                      </c:pt>
                      <c:pt idx="11">
                        <c:v>20.7</c:v>
                      </c:pt>
                      <c:pt idx="12">
                        <c:v>16.2</c:v>
                      </c:pt>
                      <c:pt idx="13">
                        <c:v>11.8</c:v>
                      </c:pt>
                      <c:pt idx="14">
                        <c:v>7.7</c:v>
                      </c:pt>
                      <c:pt idx="15">
                        <c:v>3.8</c:v>
                      </c:pt>
                      <c:pt idx="16">
                        <c:v>0</c:v>
                      </c:pt>
                    </c:numCache>
                  </c:numRef>
                </c:yVal>
                <c:smooth val="0"/>
                <c:extLst xmlns:c15="http://schemas.microsoft.com/office/drawing/2012/chart">
                  <c:ext xmlns:c16="http://schemas.microsoft.com/office/drawing/2014/chart" uri="{C3380CC4-5D6E-409C-BE32-E72D297353CC}">
                    <c16:uniqueId val="{00000008-64D4-427F-96C7-553FDD8111F1}"/>
                  </c:ext>
                </c:extLst>
              </c15:ser>
            </c15:filteredScatterSeries>
          </c:ext>
        </c:extLst>
      </c:scatterChart>
      <c:valAx>
        <c:axId val="7591214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nb-NO"/>
                  <a:t>Målinger med kvikksølvtermometeret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nb-NO"/>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nb-NO"/>
          </a:p>
        </c:txPr>
        <c:crossAx val="759121776"/>
        <c:crosses val="autoZero"/>
        <c:crossBetween val="midCat"/>
      </c:valAx>
      <c:valAx>
        <c:axId val="7591217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nb-NO"/>
                  <a:t>Målinger med alkoholtermometre (spirit)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nb-NO"/>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nb-NO"/>
          </a:p>
        </c:txPr>
        <c:crossAx val="7591214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nb-NO"/>
        </a:p>
      </c:txPr>
    </c:legend>
    <c:plotVisOnly val="1"/>
    <c:dispBlanksAs val="gap"/>
    <c:showDLblsOverMax val="0"/>
  </c:chart>
  <c:spPr>
    <a:solidFill>
      <a:schemeClr val="lt1"/>
    </a:solidFill>
    <a:ln w="12700" cap="flat" cmpd="sng" algn="ctr">
      <a:solidFill>
        <a:schemeClr val="dk1"/>
      </a:solidFill>
      <a:prstDash val="solid"/>
      <a:miter lim="800000"/>
    </a:ln>
    <a:effectLst>
      <a:outerShdw blurRad="63500" sx="102000" sy="102000" algn="ctr" rotWithShape="0">
        <a:prstClr val="black">
          <a:alpha val="40000"/>
        </a:prstClr>
      </a:outerShdw>
    </a:effectLst>
  </c:spPr>
  <c:txPr>
    <a:bodyPr/>
    <a:lstStyle/>
    <a:p>
      <a:pPr>
        <a:defRPr>
          <a:solidFill>
            <a:schemeClr val="dk1"/>
          </a:solidFill>
          <a:latin typeface="+mn-lt"/>
          <a:ea typeface="+mn-ea"/>
          <a:cs typeface="+mn-cs"/>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89"/>
    </inkml:context>
    <inkml:brush xml:id="br0">
      <inkml:brushProperty name="width" value="0.2" units="cm"/>
      <inkml:brushProperty name="height" value="0.2" units="cm"/>
      <inkml:brushProperty name="color" value="#CC912C"/>
      <inkml:brushProperty name="inkEffects" value="gold"/>
      <inkml:brushProperty name="anchorX" value="-13753.83594"/>
      <inkml:brushProperty name="anchorY" value="-15326.26758"/>
      <inkml:brushProperty name="scaleFactor" value="0.5"/>
    </inkml:brush>
  </inkml:definitions>
  <inkml:trace contextRef="#ctx0" brushRef="#br0">0 28 24575,'0'0'0,"0"-1"0,3-1 0,1-2 0,2 0 0,-1 0 0,4 0 0,2 0 0,2 2 0,0 1 0,0 0 0,-2 1 0,2 0 0,-2 0 0,1 0 0,-2 0 0,1 0 0,6 2 0,-3 1 0,2-1 0,-1 1 0,-3 0 0,0 0 0,0 2 0,0 0 0,-1 0 0,-3 1 0,0-2 0,-1 2 0,1 0 0,-2 0 0,0 0 0,-2 1 0,-1 0 0,0-2 0,2 4 0,0-1 0,0-1 0,-1 1 0,0-1 0,0 0 0,1-1 0,1 3 0,0 0 0,2 1 0,-1 1 0,0-1 0,-1 0 0,-3 4 0,0 0 0,-2 0 0,2-2 0,0-1 0,0 0 0,-1 0 0,-1 0 0,0-2 0,-1 0 0,0 0 0,0 1 0,0 1 0,0 0 0,0 0 0,0 0 0,-2 2 0,1-1 0,0 1 0,-2-3 0,1-1 0,-1 4 0,0 0 0,-2-3 0,1 0 0,0-2 0,-2 2 0,2-1 0,-3-1 0,2 0 0,-1-1 0,1-1 0,-4 2 0,0 0 0,0-2 0,1 0 0,0-2 0,-5 3 0,2 0 0,-1-1 0,2 2 0,0-1 0,1 1 0,-1 0 0,1 1 0,0-2 0,2 1 0,0-2 0,1 1 0,-1 2 0,2 1 0,-2-2 0,1 0 0,0-1 0,2-2 0,-1 3 0,-1 0 0,1 2 0,-1-2 0,2 0 0,0-1 0,1 0 0,0 2 0,-1 2 0,0-1 0,-1 1 0,1 0 0,-2-1 0,2 0 0,0-1 0,1 0 0,0 1 0,0 0 0,2 0 0,-1-1 0,2 1 0,0-2 0,-1 1 0,3 0 0,-1 0 0,1-1 0,-1 1 0,1 0 0,0-1 0,0 2 0,0-3 0,0 0 0,0-2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5"/>
    </inkml:context>
    <inkml:brush xml:id="br0">
      <inkml:brushProperty name="width" value="0.025" units="cm"/>
      <inkml:brushProperty name="height" value="0.025" units="cm"/>
      <inkml:brushProperty name="color" value="#BF9000"/>
    </inkml:brush>
  </inkml:definitions>
  <inkml:trace contextRef="#ctx0" brushRef="#br0">1 262 24575,'2'-4'0,"0"0"0,0 0 0,0 0 0,1 0 0,-1 1 0,1-1 0,0 1 0,4-4 0,4-6 0,70-85 0,-69 87 0,0 1 0,1 0 0,0 1 0,1 0 0,0 1 0,0 0 0,1 2 0,30-11 0,-28 13 0,0 1 0,30-2 0,-4 1 0,-17-1 0,-23 4 0,1 0 0,0 0 0,0 0 0,0 1 0,-1 0 0,1 0 0,0 0 0,0 0 0,0 0 0,-1 1 0,1-1 0,0 1 0,0 0 0,-1 0 0,1 1 0,3 1 0,62 18 0,-13-6 0,-55-14 0,12 2 0,-1 2 0,0 0 0,0 0 0,-1 1 0,1 1 0,-2 0 0,12 9 0,12 15 0,-23-23 0,-1 1 0,-1 0 0,1 1 0,-2-1 0,1 2 0,-1-1 0,-1 1 0,0 0 0,8 19 0,3 7 0,-13-30 0,-1 1 0,0 1 0,-1-1 0,0 1 0,2 9 0,2 15 0,-2 1 0,2 60 0,-9-74 0,0 0 0,-1-1 0,-1 1 0,-1-1 0,-9 22 0,7-19 0,0-1 0,2 1 0,-5 35 0,-4 34 0,15-73 18,0-1-1,8 31 0,-1-9-1434,-7-33-5409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6"/>
    </inkml:context>
    <inkml:brush xml:id="br0">
      <inkml:brushProperty name="width" value="0.025" units="cm"/>
      <inkml:brushProperty name="height" value="0.025" units="cm"/>
      <inkml:brushProperty name="color" value="#BF9000"/>
    </inkml:brush>
  </inkml:definitions>
  <inkml:trace contextRef="#ctx0" brushRef="#br0">20 0 24575,'-10'75'0,"7"-59"0,0 1 0,-1 28 0,5-37 0,0 0 0,1 0 0,-1 0 0,2 0 0,-1 0 0,1-1 0,0 1 0,1-1 0,-1 0 0,1 0 0,1 0 0,0-1 0,0 1 0,0-1 0,0 0 0,1-1 0,0 1 0,0-1 0,1 0 0,0-1 0,-1 0 0,1 0 0,1 0 0,-1-1 0,9 3 0,-13-6 0,1 0 0,0 0 0,-1 0 0,1-1 0,0 0 0,-1 0 0,1 0 0,0 0 0,-1 0 0,0-1 0,1 1 0,-1-1 0,0 0 0,0 0 0,0 0 0,0-1 0,0 1 0,0-1 0,-1 1 0,1-1 0,2-5 0,4-3 0,0-1 0,-1 0 0,0-1 0,6-14 0,-2 0 0,-9 19 0,0 0 0,0 1 0,0-1 0,1 1 0,0 0 0,0 0 0,1 1 0,0-1 0,0 1 0,1 0 0,-1 0 0,1 0 0,1 1 0,-1 0 0,1 1 0,10-7 0,-7 6 0,0 1 0,0 0 0,1 0 0,0 1 0,17-3 0,-22 6 0,0-1 0,1 1 0,-1 1 0,0 0 0,1-1 0,-1 2 0,0-1 0,0 1 0,0 0 0,0 0 0,7 4 0,-1 0 0,0 1 0,0-1 0,-1 2 0,1 0 0,-2 0 0,1 1 0,-1 0 0,-1 1 0,0 0 0,0 0 0,-1 1 0,9 14 0,-14-11 0,-1 1 0,0-1 0,-1 1 0,0-1 0,-1 1 0,-1 0 0,-4 21 0,3-27 0,0 0 0,-1 0 0,0 0 0,0-1 0,-5 10 0,3-10 0,1 1 0,1 0 0,-1 0 0,2 0 0,-4 15 0,1 13 0,-14 52 0,16-78 0,2 0 0,-1 0 0,1 1 0,1-1 0,0 0 0,1 1 0,0-1 0,1 0 0,0 0 0,0 0 0,2 0 0,-1 0 0,1-1 0,1 1 0,8 14 0,-10-19-1365,0 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7"/>
    </inkml:context>
    <inkml:brush xml:id="br0">
      <inkml:brushProperty name="width" value="0.025" units="cm"/>
      <inkml:brushProperty name="height" value="0.025" units="cm"/>
      <inkml:brushProperty name="color" value="#BF9000"/>
    </inkml:brush>
  </inkml:definitions>
  <inkml:trace contextRef="#ctx0" brushRef="#br0">285 0 24575,'5'1'0,"-1"1"0,1-1 0,-1 1 0,1-1 0,-1 1 0,0 1 0,1-1 0,-1 0 0,-1 1 0,1 0 0,0 0 0,0 0 0,3 5 0,19 13 0,-20-17 0,-1 0 0,1 0 0,-1 1 0,0 0 0,-1 0 0,1 0 0,-1 1 0,0 0 0,0 0 0,0 0 0,-1 0 0,0 0 0,0 1 0,-1-1 0,0 1 0,0 0 0,-1-1 0,1 1 0,-1 9 0,0-7 0,0-5 0,-1-1 0,1 0 0,-1 1 0,1-1 0,-1 0 0,-1 1 0,1-1 0,0 1 0,-1-1 0,1 0 0,-1 1 0,0-1 0,0 0 0,0 0 0,-1 0 0,1 0 0,-1 0 0,0 0 0,0 0 0,0 0 0,0 0 0,0-1 0,0 1 0,-1-1 0,1 0 0,-5 3 0,3-1 0,-1 0 0,0 0 0,0 0 0,-1 0 0,1-1 0,-1 0 0,0 0 0,0 0 0,0-1 0,0 0 0,0 0 0,0-1 0,-1 0 0,1 0 0,0 0 0,-1-1 0,1 1 0,-1-2 0,1 1 0,0-1 0,-1 0 0,1 0 0,0-1 0,-1 0 0,1 0 0,-11-5 0,7 3 0,1-1 0,-1 0 0,1 0 0,-1-1 0,1 0 0,1 0 0,0-1 0,-10-9 0,0-4 0,0 0 0,1-2 0,-16-26 0,8 16 23,20 27-177,1 0 0,-1 0-1,1-1 1,1 0 0,-1 1 0,1-1-1,0 0 1,-3-7 0,5 7-6672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8"/>
    </inkml:context>
    <inkml:brush xml:id="br0">
      <inkml:brushProperty name="width" value="0.025" units="cm"/>
      <inkml:brushProperty name="height" value="0.025" units="cm"/>
      <inkml:brushProperty name="color" value="#BF9000"/>
    </inkml:brush>
  </inkml:definitions>
  <inkml:trace contextRef="#ctx0" brushRef="#br0">84 2 24575,'-1'0'0,"1"0"0,-1-1 0,1 1 0,-1 0 0,1 0 0,-1 0 0,1-1 0,-1 1 0,1 0 0,-1 0 0,1 0 0,-1 0 0,1 0 0,-1 0 0,1 0 0,-1 0 0,1 0 0,-1 0 0,1 1 0,-1-1 0,1 0 0,-1 0 0,1 0 0,-1 1 0,1-1 0,-1 0 0,1 0 0,-1 1 0,1-1 0,0 1 0,-1-1 0,1 0 0,0 1 0,-1-1 0,1 1 0,0-1 0,-1 1 0,-19 18 0,7 7 0,7-17 0,1 1 0,0 0 0,1 0 0,0 1 0,-3 14 0,6-21 0,1 0 0,0 0 0,0 0 0,0 0 0,0 0 0,1 0 0,-1 0 0,1 0 0,0 0 0,1 0 0,-1-1 0,0 1 0,1 0 0,0-1 0,0 1 0,0-1 0,0 1 0,1-1 0,2 3 0,2 2 0,0 0 0,0 1 0,1-1 0,0 0 0,0-1 0,12 9 0,-16-14 0,-1 0 0,0-1 0,1 1 0,-1-1 0,1 0 0,0 0 0,-1 0 0,1 0 0,0-1 0,-1 1 0,1-1 0,0 0 0,0 0 0,-1-1 0,1 1 0,0-1 0,-1 1 0,1-1 0,0-1 0,4-1 0,-3 1 0,0 0 0,1 0 0,-1-1 0,-1 0 0,1 0 0,0 0 0,-1 0 0,1-1 0,-1 0 0,0 0 0,0 0 0,-1-1 0,1 1 0,-1-1 0,0 1 0,0-1 0,0 0 0,-1-1 0,0 1 0,0 0 0,0 0 0,-1-1 0,0 1 0,0-1 0,0 0 0,0 1 0,-1-1 0,0 0 0,0 1 0,-1-1 0,0 0 0,0 1 0,0-1 0,0 1 0,-1-1 0,-4-7 0,4 8 0,-1 1 0,-1 0 0,1-1 0,0 2 0,-1-1 0,0 0 0,0 1 0,0-1 0,0 1 0,-1 1 0,1-1 0,-1 0 0,0 1 0,1 0 0,-11-3 0,5 2 0,-1 0 0,0 1 0,0 0 0,0 1 0,0 0 0,-17 2 0,14 3-1365,9 1-5461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7"/>
    </inkml:context>
    <inkml:brush xml:id="br0">
      <inkml:brushProperty name="width" value="0.025" units="cm"/>
      <inkml:brushProperty name="height" value="0.025" units="cm"/>
      <inkml:brushProperty name="color" value="#BF9000"/>
    </inkml:brush>
  </inkml:definitions>
  <inkml:trace contextRef="#ctx0" brushRef="#br0">1 341 24575,'0'-16'0,"1"1"0,1 0 0,0 0 0,1 0 0,1 0 0,11-27 0,-12 33 0,1 1 0,0-1 0,1 1 0,0 0 0,0 0 0,1 1 0,0 0 0,0 0 0,1 0 0,0 1 0,0 0 0,11-7 0,36-30 0,-49 37 0,1 1 0,0-1 0,0 1 0,0 1 0,0-1 0,1 1 0,0 0 0,0 1 0,0-1 0,0 1 0,1 1 0,-1-1 0,10 0 0,36-1 0,102 5 0,-121 1 0,-26 0 0,0 0 0,0 0 0,0 1 0,0 0 0,0 1 0,-1 0 0,1 0 0,-1 0 0,0 1 0,9 8 0,-3-3 0,2 1 0,0 0 0,-1 2 0,0 0 0,-1 0 0,0 1 0,-1 1 0,-1 0 0,-1 1 0,0 0 0,0 0 0,-2 1 0,0 0 0,9 31 0,7 39 0,-17-65 0,0-1 0,-2 1 0,0 0 0,-2 0 0,2 33 0,-6-49 0,-1-1 0,0 1 0,0-1 0,-1 1 0,0-1 0,0 0 0,0 0 0,0 0 0,-1 0 0,-7 7 0,-12 20 0,8-6 0,10-16 0,0 0 0,0 0 0,-1-1 0,0 0 0,-1 0 0,0-1 0,0 0 0,-1 0 0,0 0 0,-14 9 0,10-10 0,0 1 0,1 0 0,0 1 0,1 0 0,-1 1 0,2 0 0,-1 1 0,2 0 0,-1 0 0,2 1 0,-1 0 0,-5 13 0,6-11 0,-2 0 0,1 0 0,-20 21 0,17-22 0,0 1 0,-15 27 0,21-28 0,0 0 0,1 0 0,0 1 0,-3 23 0,-11 37 0,16-68 0,-5 12 0,-1 1 0,-19 31 0,25-47 0,0 0 0,0 0 0,0 0 0,0 0 0,0 0 0,-1-1 0,0 1 0,1 0 0,-1-1 0,0 0 0,0 0 0,0 0 0,0 0 0,-1 0 0,1-1 0,0 1 0,-1-1 0,1 0 0,-1 0 0,0 0 0,1-1 0,-8 1 0,8-2 0,1 1 0,-1-1 0,0-1 0,0 1 0,1 0 0,-1-1 0,1 1 0,-1-1 0,1 0 0,0 0 0,0 0 0,-4-4 0,-27-34 0,20 24 0,10 12 0,-1 0 0,1-1 0,-1 1 0,1-1 0,1 0 0,-1 0 0,1 0 0,0 0 0,0-1 0,0 1 0,1-1 0,0 1 0,0-1 0,0 1 0,0-7 0,2 2 0,1 1 0,-1-1 0,2 0 0,-1 1 0,1 0 0,1 0 0,7-16 0,-8 17 0,0 0 0,-1 0 0,-1 0 0,1 0 0,-1 0 0,-1 0 0,1-1 0,-2-15 0,0 15 0,1-1 0,0 0 0,0 1 0,1-1 0,1 0 0,3-12 0,-2 9 0,1 0 0,-2 0 0,0-1 0,0-14 0,-1 15 0,0 1 0,0 0 0,2 0 0,-1-1 0,7-15 0,-3 12 0,1 0 0,1 1 0,0 0 0,1 1 0,1 0 0,0 0 0,1 1 0,0 0 0,1 1 0,0 0 0,1 1 0,28-19 0,-37 28 0,-1-1 0,0 1 0,0-1 0,0 0 0,0 0 0,-1 0 0,1-1 0,-1 1 0,0-1 0,0 1 0,0-1 0,-1 0 0,1 0 0,-1 1 0,0-1 0,0 0 0,0 0 0,0-1 0,0-5 0,0-11 0,0 0 0,-4-32 0,2 34 0,0 16 0,1 0 0,-1 0 0,0 0 0,0 0 0,0 0 0,0 0 0,0 0 0,-1 0 0,1 1 0,-1-1 0,0 0 0,0 1 0,0-1 0,0 1 0,0 0 0,0 0 0,-1 0 0,1 0 0,-1 0 0,1 0 0,-1 1 0,0-1 0,1 1 0,-1 0 0,0 0 0,0 0 0,0 0 0,0 0 0,-4 0 0,-11-2 0,-1 1 0,1 0 0,-33 2 0,36 0 0,7 2 0,0-1 0,0 1 0,1 1 0,-1 0 0,1 0 0,-1 0 0,1 1 0,0 0 0,0 0 0,1 1 0,0-1 0,-1 2 0,-5 5 0,3-3 0,0-1 0,0 0 0,-1 0 0,0-1 0,-14 6 0,21-10 8,0-1 0,-1 0 0,1 0 0,-1 0 0,1-1 0,-1 1 0,1-1 0,-1 1 0,1-1 0,-1-1 0,1 1 0,-1 0 0,1-1 0,-5 0 0,7 0-54,-1 0-1,1 0 1,0 0-1,-1 0 1,1 0 0,0-1-1,0 1 1,0 0-1,0-1 1,0 1 0,0 0-1,0-1 1,0 1-1,0-1 1,1 1-1,-1-1 1,1 0 0,-1 1-1,1-1 1,0 0-1,-1 1 1,1-1 0,0 0-1,0 1 1,0-1-1,0 0 1,1 1 0,-1-1-1,0 0 1,1 1-1,0-3 1,1-4-6780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8"/>
    </inkml:context>
    <inkml:brush xml:id="br0">
      <inkml:brushProperty name="width" value="0.025" units="cm"/>
      <inkml:brushProperty name="height" value="0.025" units="cm"/>
      <inkml:brushProperty name="color" value="#BF9000"/>
    </inkml:brush>
  </inkml:definitions>
  <inkml:trace contextRef="#ctx0" brushRef="#br0">168 21 24575,'0'-1'-9,"0"0"0,0 0 1,0 1-1,-1-1 0,1 0 0,0 0 0,0 1 0,0-1 0,-1 0 0,1 1 1,0-1-1,-1 0 0,1 1 0,0-1 0,-1 0 0,1 1 0,-1-1 0,1 1 0,-1-1 1,0 1-1,1-1 0,-1 1 0,1-1 0,-1 1 0,0 0 0,1-1 0,-2 1 1,-26-3-9,21 4 56,-1 0 0,1 0-1,-1 1 1,1 0 0,-8 4 0,9-3-37,1 1 0,0-1 0,1 1 1,-1 1-1,1-1 0,-1 1 0,1 0 0,1 0 1,-1 0-1,1 0 0,0 1 0,0-1 0,0 1 1,1 0-1,-3 10 0,2-7-2,1-1 0,0 1-1,0 0 1,1 0 0,0-1 0,1 1-1,0 0 1,0 0 0,1 0 0,2 13-1,-1-18 1,-1 0 0,1-1 0,0 1 0,0-1 0,0 1 0,1-1 0,-1 0 0,1 0 0,-1 0 0,1 0 0,0-1 0,0 1 0,0-1 0,1 0 0,-1 1 0,1-2 0,-1 1 0,1 0 0,-1-1 0,1 1 0,0-1 0,0 0 0,6 1 0,-2-1 0,1 0 0,-1 0 0,1-1 0,-1 0 0,1 0 0,-1-1 0,1 0 0,-1 0 0,0-1 0,11-4 0,-15 4 0,-1 0 0,1 0 0,0-1 0,-1 0 0,1 0 0,-1 0 0,0 0 0,0 0 0,0-1 0,0 1 0,-1-1 0,1 0 0,-1 0 0,0 0 0,0 0 0,0 0 0,-1 0 0,1 0 0,-1-1 0,0 1 0,0-1 0,0-5 0,-1 3 0,1 0 0,-1 0 0,1 1 0,-2-1 0,1 0 0,-1 0 0,0 1 0,-1-1 0,1 1 0,-1-1 0,-1 1 0,1 0 0,-1-1 0,-5-7 0,5 10-65,0-1 0,-1 1 0,0 1 0,0-1 0,0 0 0,0 1 0,0 0 0,-1 0 0,1 0 0,-1 1 0,0-1 0,0 1 0,0 0 0,0 0 0,0 1 0,-1 0 0,1 0 0,0 0 0,-1 0 0,-8 1 0,2 0-6761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3"/>
    </inkml:context>
    <inkml:brush xml:id="br0">
      <inkml:brushProperty name="width" value="0.025" units="cm"/>
      <inkml:brushProperty name="height" value="0.025" units="cm"/>
      <inkml:brushProperty name="color" value="#E2AC00"/>
    </inkml:brush>
  </inkml:definitions>
  <inkml:trace contextRef="#ctx0" brushRef="#br0">0 285 24575,'0'-3'0,"1"1"0,-1 0 0,0 0 0,1 0 0,-1 0 0,1 0 0,-1 0 0,1 0 0,0 0 0,0 0 0,0 1 0,0-1 0,0 0 0,1 0 0,-1 1 0,0-1 0,3-1 0,31-44 0,-12 18 0,-16 20 0,-1 0 0,1 1 0,0 0 0,1 0 0,0 1 0,0 0 0,1 0 0,0 1 0,0 0 0,19-9 0,1 3 0,8-4 0,0 2 0,1 1 0,78-15 0,-103 28 0,1 1 0,-1 0 0,1 1 0,-1 1 0,0 0 0,0 0 0,0 1 0,0 1 0,21 11 0,28 9 0,-55-24 0,0 1 0,0 1 0,-1-1 0,1 1 0,-1 0 0,1 1 0,-1-1 0,0 1 0,-1 1 0,1-1 0,-1 1 0,1 0 0,-1 0 0,-1 0 0,1 1 0,-1 0 0,0 0 0,0 0 0,-1 0 0,0 0 0,0 1 0,0 0 0,2 10 0,-4-14 0,9 28 0,-1 1 0,-1 0 0,-2 0 0,-1 0 0,0 38 0,-17 74 0,5-82 0,5-38 0,1 1 0,1-1 0,1 1 0,1-1 0,1 1 0,1-1 0,1 0 0,1-1 0,2 1 0,0-1 0,17 32 0,22 7 0,-36-50 0,-1 1 0,16 25 0,-24-33 0,0 0 0,0 0 0,-1 0 0,0 1 0,0-1 0,0 1 0,-1-1 0,1 1 0,-1-1 0,-1 1 0,0 7 0,0-9 0,1-1 0,0 0 0,-1 0 0,0 0 0,0 0 0,0 0 0,0 0 0,0 0 0,0 0 0,-1 0 0,0 0 0,1-1 0,-1 1 0,0-1 0,0 1 0,0-1 0,-1 0 0,1 1 0,-1-1 0,-3 2 0,1-1 0,-1-1 0,1 1 0,-1-1 0,0 0 0,0 0 0,0-1 0,0 0 0,0 0 0,0 0 0,0-1 0,0 0 0,0 0 0,0 0 0,0-1 0,0 0 0,0 0 0,0-1 0,0 1 0,0-1 0,0-1 0,1 1 0,-1-1 0,1 0 0,0 0 0,-1-1 0,2 1 0,-1-1 0,0 0 0,1 0 0,-7-9 0,-14-16 0,1 0 0,2-2 0,1 0 0,2-2 0,-24-54 0,36 70 0,1 0 0,1 0 0,1-1 0,0 1 0,-1-24 0,5 32 0,0 0 0,0 0 0,0 0 0,1 0 0,1 0 0,0 0 0,0 0 0,0 0 0,1 1 0,1-1 0,-1 1 0,6-9 0,-3 9 0,-1-1 0,0 0 0,0 0 0,-1 0 0,0 0 0,-1-1 0,0 1 0,0-1 0,-1 0 0,0 0 0,-1 0 0,0-20 0,-1 7 0,-1 0 0,-1 1 0,-1-1 0,-7-26 0,6 37 0,-1-1 0,0 0 0,-1 1 0,0 0 0,-1 0 0,0 1 0,-1-1 0,-12-12 0,15 17 0,-2 1 0,1-1 0,-1 1 0,0 0 0,0 1 0,0-1 0,-1 2 0,0-1 0,0 1 0,-17-7 0,18 10 0,0-1 0,0 1 0,-1 0 0,1 1 0,0-1 0,-1 1 0,1 1 0,0 0 0,-1 0 0,1 0 0,0 1 0,0 0 0,0 0 0,-7 4 0,6-3 0,0 1 0,1 0 0,-1 0 0,1 1 0,0-1 0,0 2 0,1-1 0,0 1 0,0 0 0,0 0 0,-5 8 0,1 1 0,1 0 0,1 1 0,0 0 0,-6 21 0,8-27 0,0-1 0,0 0 0,-1 0 0,0 0 0,0-1 0,-1 0 0,0-1 0,-16 12 0,19-15 0,-1-1 0,1 0 0,0-1 0,-1 1 0,1-1 0,-1 0 0,0 0 0,0-1 0,0 1 0,0-1 0,-9 0 0,13-1 0,0 0 0,0-1 0,0 1 0,0 0 0,0-1 0,0 0 0,0 1 0,0-1 0,1 0 0,-1 0 0,0 0 0,0 0 0,1 0 0,-1 0 0,1 0 0,-1-1 0,1 1 0,-1-1 0,1 1 0,0-1 0,0 1 0,0-1 0,0 0 0,0 0 0,0 1 0,0-1 0,1 0 0,-1 0 0,1 0 0,-1 0 0,1 0 0,-1 0 0,1 0 0,0 0 0,0 0 0,0 0 0,1-2 0,-2-18-273,2 0 0,0 0 0,2 1 0,8-38 0,-8 48-6553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4"/>
    </inkml:context>
    <inkml:brush xml:id="br0">
      <inkml:brushProperty name="width" value="0.025" units="cm"/>
      <inkml:brushProperty name="height" value="0.025" units="cm"/>
      <inkml:brushProperty name="color" value="#E2AC00"/>
    </inkml:brush>
  </inkml:definitions>
  <inkml:trace contextRef="#ctx0" brushRef="#br0">99 11 24575,'-1'-1'0,"0"0"0,0 0 0,0 0 0,0 0 0,0 0 0,-1 0 0,1 1 0,0-1 0,-1 1 0,1-1 0,0 1 0,-1-1 0,1 1 0,-1 0 0,1-1 0,0 1 0,-1 0 0,1 0 0,-1 0 0,1 0 0,-1 0 0,1 1 0,-1-1 0,1 0 0,-3 2 0,-1 1 0,1 0 0,0 1 0,0 0 0,0 0 0,0 0 0,1 1 0,-1-1 0,1 1 0,0 0 0,1 0 0,-1 0 0,1 0 0,0 0 0,0 0 0,-2 9 0,2-2 0,-1 0 0,1 0 0,1 0 0,0 0 0,1 0 0,2 16 0,-1-18 0,1 0 0,0 1 0,1-1 0,0 0 0,0-1 0,1 1 0,1-1 0,-1 1 0,2-1 0,7 11 0,-10-16 0,0-1 0,0 0 0,0 1 0,1-1 0,-1 0 0,1 0 0,-1-1 0,1 1 0,0-1 0,0 0 0,1 0 0,-1 0 0,0 0 0,0-1 0,1 0 0,-1 0 0,1 0 0,-1 0 0,1-1 0,0 0 0,-1 0 0,1 0 0,-1 0 0,1-1 0,0 0 0,4-1 0,-6 1 0,0-1 0,1 0 0,-1 0 0,0-1 0,0 1 0,0 0 0,0-1 0,0 0 0,-1 0 0,1 0 0,-1 0 0,0 0 0,0 0 0,0 0 0,0-1 0,0 1 0,-1-1 0,1 0 0,0-6 0,1 2 0,0-1 0,-1 0 0,-1 0 0,0 0 0,0-1 0,0 1 0,-2-12 0,0 10 11,-1-1 0,-1 1 0,0 0 0,-1 0 0,0 0 0,0 1-1,-1-1 1,0 1 0,-1 0 0,-7-9 0,9 13-89,-1 1 0,0 0 0,1 0-1,-1 1 1,-1-1 0,1 1 0,-1 0 0,0 1 0,0-1-1,0 1 1,0 0 0,0 1 0,-1 0 0,1 0 0,-1 0-1,1 0 1,-1 1 0,-8 0 0,7 1-6748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5"/>
    </inkml:context>
    <inkml:brush xml:id="br0">
      <inkml:brushProperty name="width" value="0.025" units="cm"/>
      <inkml:brushProperty name="height" value="0.025" units="cm"/>
      <inkml:brushProperty name="color" value="#E2AC00"/>
    </inkml:brush>
  </inkml:definitions>
  <inkml:trace contextRef="#ctx0" brushRef="#br0">151 68 24575,'-1'-3'0,"0"0"0,0-1 0,0 1 0,-1 0 0,1 0 0,-1 0 0,1 0 0,-1 0 0,0 0 0,-1 0 0,1 1 0,0-1 0,-1 1 0,1 0 0,-1-1 0,0 1 0,0 0 0,0 1 0,0-1 0,-4-1 0,5 1 0,0 1 0,0 0 0,0-1 0,0 1 0,0 0 0,-1 1 0,1-1 0,0 0 0,-1 1 0,1-1 0,-1 1 0,1-1 0,0 1 0,-1 0 0,1 0 0,-1 0 0,1 1 0,-1-1 0,1 1 0,0-1 0,-1 1 0,1 0 0,0 0 0,0 0 0,-1 0 0,1 0 0,0 0 0,-3 3 0,0 3 0,1 1 0,0 0 0,0 0 0,1 0 0,0 0 0,0 0 0,1 1 0,0 0 0,1-1 0,0 1 0,0 0 0,0-1 0,1 1 0,1 0 0,0 0 0,0-1 0,5 18 0,-6-22 0,2 1 0,-1 0 0,0 0 0,1 0 0,0-1 0,0 1 0,0-1 0,1 0 0,0 1 0,-1-1 0,1 0 0,1-1 0,-1 1 0,1 0 0,-1-1 0,1 0 0,0 0 0,0 0 0,0 0 0,1-1 0,-1 0 0,1 1 0,-1-2 0,1 1 0,0 0 0,-1-1 0,1 0 0,0 0 0,0 0 0,0-1 0,0 0 0,7 0 0,-8-1 0,-1 0 0,1-1 0,-1 1 0,0-1 0,0 0 0,1 1 0,-1-1 0,0-1 0,-1 1 0,1 0 0,0-1 0,-1 1 0,1-1 0,-1 0 0,0 0 0,0 0 0,0 0 0,0 0 0,0 0 0,-1-1 0,2-6 0,1 3 0,-2-1 0,1 0 0,-1 0 0,-1 0 0,1 0 0,-1 0 0,-1 0 0,1 0 0,-2-9 0,0 11-85,0-1 0,-1 0-1,0 1 1,0 0 0,0 0-1,-1-1 1,0 2 0,0-1-1,0 0 1,-1 0 0,0 1-1,0 0 1,-1 0 0,1 0-1,-11-8 1,8 10-6741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6"/>
    </inkml:context>
    <inkml:brush xml:id="br0">
      <inkml:brushProperty name="width" value="0.025" units="cm"/>
      <inkml:brushProperty name="height" value="0.025" units="cm"/>
      <inkml:brushProperty name="color" value="#E2AC00"/>
    </inkml:brush>
  </inkml:definitions>
  <inkml:trace contextRef="#ctx0" brushRef="#br0">524 584 24575,'-2'6'0,"1"-1"0,-1 1 0,0 0 0,0-1 0,-1 1 0,1-1 0,-1 1 0,-7 8 0,-7 15 0,-37 67 0,14-29 0,24-37 0,2 1 0,1 0 0,1 0 0,-14 67 0,9-36 0,12-51 0,1 1 0,1 0 0,0 0 0,0 0 0,2 0 0,-1 1 0,1-1 0,1 0 0,0 1 0,1-1 0,2 14 0,-1-22 0,0 0 0,1 1 0,-1-1 0,1-1 0,-1 1 0,1 0 0,1-1 0,-1 1 0,0-1 0,1 0 0,0 0 0,-1 0 0,1-1 0,0 1 0,0-1 0,1 0 0,-1 0 0,0-1 0,6 2 0,-4-1 0,0 0 0,-1 0 0,1-1 0,0 0 0,0 0 0,0-1 0,0 1 0,0-1 0,0-1 0,0 1 0,0-1 0,0 0 0,0 0 0,9-4 0,-10 2 0,0 0 0,0 0 0,0 0 0,0-1 0,-1 1 0,1-1 0,-1 0 0,0-1 0,0 1 0,-1-1 0,1 0 0,-1 1 0,0-2 0,0 1 0,-1 0 0,0 0 0,0-1 0,0 1 0,1-7 0,0-8 0,0-1 0,-1 0 0,-2 0 0,-1-22 0,0 23 0,0 0 0,2 0 0,5-33 0,-4 44 0,0 0 0,0 0 0,1-1 0,1 1 0,0 1 0,0-1 0,0 1 0,1-1 0,0 1 0,1 1 0,0-1 0,0 1 0,0 0 0,1 0 0,0 1 0,1 0 0,-1 0 0,13-7 0,-9 7 0,0-2 0,-1 0 0,0 0 0,0 0 0,-1-2 0,0 1 0,-1-1 0,0 0 0,0-1 0,-1 1 0,-1-2 0,0 1 0,0-1 0,6-20 0,0 4 0,24-44 0,-23 47 0,0-1 0,11-33 0,-20 47 0,-1-1 0,-1 0 0,0 0 0,0 0 0,-2 0 0,1 0 0,-2 0 0,0 0 0,0 0 0,-1 0 0,-1 0 0,-6-18 0,0 7 0,-1 1 0,-1 1 0,0 0 0,-2 0 0,-23-30 0,30 43 0,0 0 0,-1 1 0,0-1 0,0 1 0,-1 1 0,0-1 0,0 1 0,-1 1 0,0 0 0,0 0 0,-1 0 0,-17-7 0,10 8 0,0 0 0,0 1 0,0 0 0,0 2 0,0 0 0,-1 1 0,1 0 0,-1 2 0,1 0 0,-1 1 0,1 0 0,0 2 0,0 0 0,0 1 0,0 1 0,1 0 0,-26 14 0,4 2 0,1 2 0,0 1 0,2 1 0,1 3 0,-57 61 0,86-85 0,1 0 0,0 0 0,0 1 0,0 0 0,1 0 0,-1 0 0,1 0 0,1 1 0,-1-1 0,1 1 0,0-1 0,1 1 0,0 0 0,-1 7 0,2-11 0,0 0 0,0 0 0,1 0 0,-1 0 0,1 0 0,0 0 0,0 0 0,0 0 0,0 0 0,0 0 0,0-1 0,1 1 0,-1 0 0,1-1 0,0 1 0,0-1 0,0 0 0,0 0 0,0 1 0,1-1 0,-1-1 0,0 1 0,1 0 0,0-1 0,-1 1 0,1-1 0,0 0 0,0 0 0,0 0 0,0 0 0,0 0 0,0 0 0,5-1 0,-5 1 0,1-1 0,-1 0 0,1 0 0,-1 0 0,0 0 0,1-1 0,-1 1 0,1-1 0,-1 0 0,0 0 0,1 0 0,-1-1 0,0 1 0,0-1 0,0 0 0,5-4 0,45-44 0,-4 2 0,-34 38 0,0 1 0,1 0 0,0 2 0,0-1 0,1 2 0,0 0 0,28-5 0,-35 9 0,-1 1 0,0 0 0,1 1 0,-1 0 0,0 0 0,1 1 0,-1 0 0,0 1 0,0 0 0,1 0 0,-1 1 0,-1 0 0,1 0 0,0 1 0,-1 1 0,10 6 0,-15-8 0,0 0 0,0 0 0,0 1 0,-1-1 0,1 1 0,-1 0 0,0 0 0,0 0 0,0 0 0,0 0 0,-1 0 0,0 0 0,1 0 0,-2 1 0,1-1 0,0 1 0,-1-1 0,0 0 0,0 1 0,0-1 0,-1 1 0,1-1 0,-3 8 0,0 2 0,0 0 0,-1-1 0,-1 1 0,0-1 0,-1 0 0,-8 15 0,-36 51 0,15-26 0,-50 105 0,75-139 0,-1 0 0,0-1 0,-27 32 0,22-30 0,1 0 0,-18 33 0,29-43-91,2 1 0,-1 0 0,1-1 0,1 1 0,0 0 0,0 0 0,1 0 0,0-1 0,1 1 0,0 0 0,1 0 0,0-1 0,1 1 0,7 17 0,-7-19-6735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0"/>
    </inkml:context>
    <inkml:brush xml:id="br0">
      <inkml:brushProperty name="width" value="0.2" units="cm"/>
      <inkml:brushProperty name="height" value="0.2" units="cm"/>
      <inkml:brushProperty name="color" value="#CC912C"/>
      <inkml:brushProperty name="inkEffects" value="gold"/>
      <inkml:brushProperty name="anchorX" value="-15120.67969"/>
      <inkml:brushProperty name="anchorY" value="-17562.75195"/>
      <inkml:brushProperty name="scaleFactor" value="0.5"/>
    </inkml:brush>
  </inkml:definitions>
  <inkml:trace contextRef="#ctx0" brushRef="#br0">3 2 24575,'0'0'0,"0"1"0,0 2 0,0 1 0,0 1 0,0 2 0,3 0 0,-1-3 0,1-4 0,-2-2 0,-2 0 0,-1 1 0,3 0 0,1 1 0,1-3 0,0 0 0,-1-4 0,-3 1 0,-2 1 0,-2 2 0,0 3 0,1 3 0,2 0 0,4 0 0,0-1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9"/>
    </inkml:context>
    <inkml:brush xml:id="br0">
      <inkml:brushProperty name="width" value="0.025" units="cm"/>
      <inkml:brushProperty name="height" value="0.025" units="cm"/>
      <inkml:brushProperty name="color" value="#A27B00"/>
    </inkml:brush>
  </inkml:definitions>
  <inkml:trace contextRef="#ctx0" brushRef="#br0">7 321 24575,'2'-7'0,"1"0"0,0 0 0,0 0 0,1 1 0,0 0 0,0 0 0,0 0 0,9-8 0,-7 5 0,34-52 0,-33 47 0,0 1 0,2 1 0,-1 0 0,1 0 0,1 0 0,15-13 0,-9 16 0,0 0 0,1 1 0,0 1 0,1 0 0,0 1 0,0 1 0,0 1 0,30-3 0,25-8 0,-62 12 0,1 1 0,-1 1 0,1 0 0,-1 0 0,1 1 0,0 1 0,-1 0 0,1 1 0,-1 0 0,0 0 0,0 1 0,0 1 0,0 0 0,0 0 0,-1 1 0,1 1 0,-1 0 0,-1 0 0,1 0 0,-1 2 0,0-1 0,-1 1 0,8 9 0,43 49 0,-39-45 0,-1 1 0,18 27 0,-31-39 0,0-1 0,-1 1 0,-1 1 0,1-1 0,-2 1 0,1 0 0,-1-1 0,-1 1 0,1 13 0,-2 4 0,-1-1 0,-2 1 0,-1-1 0,-13 51 0,11-56 0,0 0 0,1-1 0,1 2 0,1-1 0,1 0 0,1 0 0,1 0 0,5 29 0,-2-40 0,1 0 0,-1-1 0,2 0 0,-1 0 0,1 0 0,1-1 0,0 0 0,0 0 0,17 15 0,-14-15 0,-1 1 0,0 0 0,0 1 0,-1 0 0,-1 1 0,12 21 0,-10-9 0,0-4 0,-1 1 0,7 33 0,-14-49 0,0 1 0,0 0 0,0-1 0,-1 1 0,0 0 0,0-1 0,-1 1 0,1-1 0,-1 1 0,0 0 0,-1-1 0,0 0 0,1 1 0,-2-1 0,-2 6 0,3-8 0,-1 1 0,1-1 0,-1 1 0,0-1 0,0 0 0,0 0 0,0-1 0,0 1 0,-1 0 0,1-1 0,-1 0 0,0 0 0,1 0 0,-1 0 0,0-1 0,-7 2 0,4-2 0,-1 1 0,0-2 0,0 1 0,1-1 0,-1 0 0,0-1 0,0 0 0,-12-3 0,6 1 0,0-2 0,0 0 0,1 0 0,-1-1 0,1-1 0,1 0 0,-1-1 0,1 0 0,-14-13 0,15 9 0,1 0 0,0-1 0,1 0 0,0 0 0,1-1 0,1 0 0,0-1 0,-7-21 0,-1-12 0,-12-66 0,20 83 0,-9-62 0,15 86 0,0 0 0,1 0 0,0 0 0,0 1 0,1-1 0,0 0 0,0 0 0,1 0 0,0 1 0,4-11 0,-3 11 0,1 1 0,0-1 0,0 1 0,0 0 0,1 1 0,-1-1 0,8-4 0,-9 6 0,1 1 0,-1-1 0,0 0 0,0 1 0,0-2 0,0 1 0,-1 0 0,1 0 0,-1-1 0,0 0 0,0 1 0,0-1 0,0 0 0,-1 0 0,1 0 0,-1 0 0,0 0 0,1-7 0,-1-10 0,0 0 0,-1 0 0,-1 0 0,-1 0 0,-6-25 0,6 38 0,0 1 0,-1-1 0,0 1 0,0 0 0,0 0 0,-1 0 0,0 0 0,-1 1 0,0-1 0,0 1 0,0 0 0,-1 1 0,1-1 0,-1 1 0,-1 0 0,-12-7 0,12 8 0,-1-1 0,0 2 0,-1-1 0,1 1 0,-1 1 0,1-1 0,-1 1 0,0 1 0,1 0 0,-1 0 0,0 0 0,0 1 0,0 1 0,0 0 0,0 0 0,0 0 0,1 1 0,-17 6 0,15-4 0,0 1 0,1 0 0,-1 1 0,1 0 0,0 0 0,1 1 0,-1 0 0,1 0 0,1 1 0,0 0 0,0 1 0,0 0 0,1 0 0,-10 19 0,9-13 0,-5 8 0,0 0 0,-18 25 0,27-43 0,-1 0 0,0 0 0,0-1 0,0 0 0,0 0 0,0 0 0,-1 0 0,0 0 0,0-1 0,0 0 0,0 0 0,0-1 0,-1 1 0,1-1 0,-9 2 0,10-4 0,1 0 0,-1 0 0,0-1 0,1 1 0,-1-1 0,1 0 0,-1 0 0,1-1 0,0 1 0,-1-1 0,1 1 0,0-1 0,0 0 0,0 0 0,0 0 0,0-1 0,1 1 0,-5-6 0,2 4 0,1-1 0,0 0 0,0 0 0,1 0 0,-1 0 0,1-1 0,0 1 0,1-1 0,0 0 0,-3-6 0,1-21-455,1 1 0,2-42 0,1 67-6371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0"/>
    </inkml:context>
    <inkml:brush xml:id="br0">
      <inkml:brushProperty name="width" value="0.025" units="cm"/>
      <inkml:brushProperty name="height" value="0.025" units="cm"/>
      <inkml:brushProperty name="color" value="#A27B00"/>
    </inkml:brush>
  </inkml:definitions>
  <inkml:trace contextRef="#ctx0" brushRef="#br0">148 3 24575,'-7'1'0,"0"-1"0,0 2 0,0-1 0,1 1 0,-1 0 0,0 0 0,1 1 0,0 0 0,-1 0 0,1 1 0,1 0 0,-1 0 0,0 0 0,1 0 0,0 1 0,0 0 0,0 0 0,-6 9 0,8-10 0,0 0 0,0 0 0,1 0 0,-1 1 0,1-1 0,0 0 0,0 1 0,1 0 0,-1-1 0,1 1 0,0 0 0,1 0 0,-1 0 0,1-1 0,0 1 0,0 0 0,0 0 0,0 0 0,1 0 0,0 0 0,0-1 0,1 1 0,-1 0 0,1-1 0,0 1 0,0-1 0,4 6 0,-2-5 0,0 0 0,1-1 0,-1 0 0,1 0 0,0 0 0,0-1 0,0 0 0,1 0 0,-1 0 0,1 0 0,0-1 0,0 0 0,0 0 0,0-1 0,0 0 0,10 1 0,-8-1 0,-1 0 0,1-1 0,0 0 0,-1 0 0,1-1 0,-1 0 0,1 0 0,-1 0 0,1-1 0,-1-1 0,0 1 0,0-1 0,8-5 0,-12 6 0,-1-1 0,1 0 0,-1 0 0,0 0 0,0 0 0,0 0 0,0 0 0,0-1 0,-1 1 0,1-1 0,-1 1 0,0-1 0,0 0 0,-1 1 0,1-1 0,-1 0 0,1 0 0,-1 1 0,0-1 0,-1 0 0,-1-7 0,1 0 0,-1 0 0,0-1 0,0 1 0,-2 1 0,1-1 0,-7-12 0,10 23-9,-4-8 31,1 2-1,-1-1 1,-1 0 0,1 1-1,-6-7 1,8 12-104,0-1-1,-1 0 0,1 1 1,0-1-1,-1 1 1,1-1-1,-1 1 1,1 0-1,-1 0 1,1 0-1,-1 1 0,0-1 1,1 1-1,-1-1 1,0 1-1,0 0 1,-4 0-1,-1 1-6743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1"/>
    </inkml:context>
    <inkml:brush xml:id="br0">
      <inkml:brushProperty name="width" value="0.025" units="cm"/>
      <inkml:brushProperty name="height" value="0.025" units="cm"/>
      <inkml:brushProperty name="color" value="#A27B00"/>
    </inkml:brush>
  </inkml:definitions>
  <inkml:trace contextRef="#ctx0" brushRef="#br0">140 99 24575,'-4'1'0,"-1"-1"0,1 1 0,-1 0 0,1 1 0,0-1 0,-1 1 0,1-1 0,0 2 0,0-1 0,0 0 0,0 1 0,1-1 0,-1 1 0,1 0 0,-1 0 0,1 1 0,0-1 0,-4 7 0,0-1 0,1 0 0,0 1 0,1-1 0,0 1 0,1 0 0,-6 18 0,4-7 0,3-15 0,1 0 0,0 1 0,0-1 0,1 1 0,0 0 0,0 0 0,1-1 0,-1 1 0,1 0 0,2 8 0,-2-14 0,1 0 0,0 0 0,-1 0 0,1 1 0,0-1 0,0 0 0,0 0 0,0 0 0,0 0 0,0 0 0,0-1 0,1 1 0,-1 0 0,0 0 0,0-1 0,1 1 0,-1-1 0,0 1 0,1-1 0,-1 0 0,0 1 0,1-1 0,-1 0 0,1 0 0,-1 0 0,0 0 0,1 0 0,-1 0 0,1 0 0,-1-1 0,0 1 0,1 0 0,2-2 0,2 1 0,0-1 0,0 0 0,0 0 0,-1 0 0,1-1 0,7-4 0,20-20 0,-25 20 0,0 0 0,0 1 0,1 0 0,0 0 0,0 1 0,0 0 0,15-6 0,-1 4 0,-6 1 0,1 0 0,-1 2 0,1 0 0,26-2 0,-40 6 0,1 0 0,-1 0 0,1 0 0,0 0 0,-1 1 0,1 0 0,-1 0 0,0 0 0,1 1 0,-1 0 0,0-1 0,0 1 0,0 1 0,0-1 0,0 1 0,0-1 0,-1 1 0,1 0 0,-1 0 0,0 1 0,0-1 0,5 8 0,4 6 0,-8-12 0,0 0 0,-1 0 0,1 0 0,-1 0 0,0 1 0,-1-1 0,1 1 0,-1 0 0,0-1 0,0 1 0,-1 0 0,0 0 0,0 0 0,-1 1 0,1-1 0,-2 8 0,1-6 0,0 1 0,-1-1 0,-1 0 0,1 0 0,-1 0 0,-1 0 0,1-1 0,-1 1 0,-1-1 0,1 1 0,-1-1 0,-1 0 0,1-1 0,-1 1 0,0-1 0,-1 0 0,1 0 0,-1 0 0,0-1 0,-1 0 0,-8 6 0,-11 9 0,1 2 0,1 1 0,1 1 0,1 1 0,1 0 0,2 2 0,0 1 0,2 0 0,1 1 0,2 0 0,-21 59 0,32-79 0,1 1 0,0 0 0,0 0 0,1 0 0,0 0 0,1 1 0,0-1 0,3 19 0,3 1 0,14 45 0,-19-73 0,10 44 0,-10-35 0,2 1 0,0-1 0,0-1 0,6 15 0,-7-22 0,0 1 0,0-1 0,1 1 0,-1-1 0,1 0 0,0 0 0,0 0 0,0 0 0,0 0 0,0-1 0,1 1 0,-1-1 0,1 0 0,-1 0 0,8 2 0,-6-1 0,-1-2 0,1 1 0,0 0 0,-1-1 0,1 0 0,0 0 0,0-1 0,-1 1 0,1-1 0,0 0 0,0 0 0,0 0 0,0-1 0,-1 0 0,1 0 0,0 0 0,0-1 0,-1 1 0,1-1 0,-1 0 0,0 0 0,1-1 0,-1 1 0,0-1 0,0 0 0,-1 0 0,1 0 0,-1-1 0,1 1 0,-1-1 0,0 0 0,0 0 0,-1 0 0,1 0 0,-1-1 0,0 1 0,0 0 0,0-1 0,-1 0 0,0 1 0,0-1 0,0 0 0,0 0 0,-1 0 0,1-8 0,11-181 0,-11 186 0,-1-1 0,1 1 0,0 0 0,1 1 0,0-1 0,0 0 0,1 0 0,0 1 0,0-1 0,0 1 0,1 0 0,1 0 0,5-8 0,-1 6 0,0 0 0,0 0 0,1 1 0,0 0 0,1 1 0,-1 0 0,20-9 0,-4 3 0,-5 3 0,0-1 0,24-18 0,-38 24 0,0-1 0,-1 0 0,0 0 0,0 0 0,-1 0 0,0-1 0,0 0 0,0 0 0,-1-1 0,3-7 0,5-10 0,-2-1 0,-1 0 0,0 0 0,-3-1 0,0 0 0,-1 0 0,-2-1 0,0-39 0,-3 52 0,-1 0 0,0 0 0,-1 1 0,-1-1 0,-1 1 0,0 0 0,0 0 0,-2 0 0,1 0 0,-2 1 0,0 0 0,0 0 0,-2 1 0,1 0 0,-1 1 0,-1-1 0,0 2 0,-1-1 0,0 2 0,0-1 0,-1 1 0,-23-13 0,10 10 0,1 0 0,-1 1 0,-1 1 0,0 2 0,0 0 0,-1 2 0,1 1 0,-1 1 0,-1 1 0,-41 2 0,60 2 14,-1 1-1,1 1 0,0-1 0,0 2 1,0-1-1,0 1 0,0 1 1,-9 6-1,-63 47-1498,76-53-5341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2"/>
    </inkml:context>
    <inkml:brush xml:id="br0">
      <inkml:brushProperty name="width" value="0.025" units="cm"/>
      <inkml:brushProperty name="height" value="0.025" units="cm"/>
      <inkml:brushProperty name="color" value="#A27B00"/>
    </inkml:brush>
  </inkml:definitions>
  <inkml:trace contextRef="#ctx0" brushRef="#br0">142 43 24575,'-8'0'0,"0"0"0,0 1 0,0 0 0,0 0 0,0 0 0,0 1 0,0 1 0,1-1 0,-14 7 0,18-7 0,-1 0 0,1 1 0,0-1 0,0 1 0,0 0 0,0 0 0,0 0 0,1 0 0,-1 1 0,1-1 0,0 1 0,0-1 0,0 1 0,1 0 0,-1-1 0,1 1 0,0 0 0,0 0 0,0 0 0,0 8 0,-1-5 0,1 0 0,1 0 0,-1 0 0,1 1 0,1-1 0,-1 0 0,1 0 0,1 0 0,-1 0 0,1 0 0,0 0 0,1-1 0,-1 1 0,1-1 0,1 1 0,-1-1 0,1 0 0,5 7 0,-6-12 0,-1 1 0,1-1 0,-1 1 0,1-1 0,0 0 0,-1 0 0,1 0 0,0-1 0,0 1 0,0-1 0,-1 1 0,1-1 0,0 0 0,0 0 0,0 0 0,0 0 0,0-1 0,3 0 0,-2 0 0,0 0 0,1 0 0,-1 0 0,0 0 0,-1-1 0,1 1 0,0-1 0,0 0 0,-1-1 0,1 1 0,5-6 0,-4 2 0,-2 0 0,1 0 0,0-1 0,-1 1 0,-1-1 0,1 0 0,-1 0 0,0 0 0,0-1 0,-1 1 0,0 0 0,-1 0 0,1-1 0,-1 1 0,-1-1 0,1 1 0,-3-8 0,2 6 0,0 1 0,-1 0 0,0 1 0,0-1 0,-1 0 0,0 0 0,-1 1 0,1 0 0,-1 0 0,-1 0 0,1 0 0,-1 1 0,-1-1 0,1 1 0,-10-8 0,10 11-1365,1 2-5461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85"/>
    </inkml:context>
    <inkml:brush xml:id="br0">
      <inkml:brushProperty name="width" value="0.2" units="cm"/>
      <inkml:brushProperty name="height" value="0.2" units="cm"/>
      <inkml:brushProperty name="color" value="#CC912C"/>
      <inkml:brushProperty name="inkEffects" value="gold"/>
      <inkml:brushProperty name="anchorX" value="-13753.83594"/>
      <inkml:brushProperty name="anchorY" value="-15326.26758"/>
      <inkml:brushProperty name="scaleFactor" value="0.5"/>
    </inkml:brush>
  </inkml:definitions>
  <inkml:trace contextRef="#ctx0" brushRef="#br0">0 28 24575,'0'0'0,"0"-1"0,3-1 0,1-2 0,2 0 0,-1 0 0,4 0 0,2 0 0,2 2 0,0 1 0,0 0 0,-2 1 0,2 0 0,-2 0 0,1 0 0,-2 0 0,1 0 0,6 2 0,-3 1 0,2-1 0,-1 1 0,-3 0 0,0 0 0,0 2 0,0 0 0,-1 0 0,-3 1 0,0-2 0,-1 2 0,1 0 0,-2 0 0,0 0 0,-2 1 0,-1 0 0,0-2 0,2 4 0,0-1 0,0-1 0,-1 1 0,0-1 0,0 0 0,1-1 0,1 3 0,0 0 0,2 1 0,-1 1 0,0-1 0,-1 0 0,-3 4 0,0 0 0,-2 0 0,2-2 0,0-1 0,0 0 0,-1 0 0,-1 0 0,0-2 0,-1 0 0,0 0 0,0 1 0,0 1 0,0 0 0,0 0 0,0 0 0,-2 2 0,1-1 0,0 1 0,-2-3 0,1-1 0,-1 4 0,0 0 0,-2-3 0,1 0 0,0-2 0,-2 2 0,2-1 0,-3-1 0,2 0 0,-1-1 0,1-1 0,-4 2 0,0 0 0,0-2 0,1 0 0,0-2 0,-5 3 0,2 0 0,-1-1 0,2 2 0,0-1 0,1 1 0,-1 0 0,1 1 0,0-2 0,2 1 0,0-2 0,1 1 0,-1 2 0,2 1 0,-2-2 0,1 0 0,0-1 0,2-2 0,-1 3 0,-1 0 0,1 2 0,-1-2 0,2 0 0,0-1 0,1 0 0,0 2 0,-1 2 0,0-1 0,-1 1 0,1 0 0,-2-1 0,2 0 0,0-1 0,1 0 0,0 1 0,0 0 0,2 0 0,-1-1 0,2 1 0,0-2 0,-1 1 0,3 0 0,-1 0 0,1-1 0,-1 1 0,1 0 0,0-1 0,0 2 0,0-3 0,0 0 0,0-2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86"/>
    </inkml:context>
    <inkml:brush xml:id="br0">
      <inkml:brushProperty name="width" value="0.2" units="cm"/>
      <inkml:brushProperty name="height" value="0.2" units="cm"/>
      <inkml:brushProperty name="color" value="#CC912C"/>
      <inkml:brushProperty name="inkEffects" value="gold"/>
      <inkml:brushProperty name="anchorX" value="-15120.67969"/>
      <inkml:brushProperty name="anchorY" value="-17562.75195"/>
      <inkml:brushProperty name="scaleFactor" value="0.5"/>
    </inkml:brush>
  </inkml:definitions>
  <inkml:trace contextRef="#ctx0" brushRef="#br0">3 2 24575,'0'0'0,"0"1"0,0 2 0,0 1 0,0 1 0,0 2 0,3 0 0,-1-3 0,1-4 0,-2-2 0,-2 0 0,-1 1 0,3 0 0,1 1 0,1-3 0,0 0 0,-1-4 0,-3 1 0,-2 1 0,-2 2 0,0 3 0,1 3 0,2 0 0,4 0 0,0-1 0,0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87"/>
    </inkml:context>
    <inkml:brush xml:id="br0">
      <inkml:brushProperty name="width" value="0.05" units="cm"/>
      <inkml:brushProperty name="height" value="0.05" units="cm"/>
      <inkml:brushProperty name="color" value="#CC912C"/>
      <inkml:brushProperty name="inkEffects" value="gold"/>
      <inkml:brushProperty name="anchorX" value="-16393.79297"/>
      <inkml:brushProperty name="anchorY" value="-18844.38867"/>
      <inkml:brushProperty name="scaleFactor" value="0.5"/>
    </inkml:brush>
  </inkml:definitions>
  <inkml:trace contextRef="#ctx0" brushRef="#br0">94 0 24575,'0'0'0,"-2"0"0,-2 0 0,0 2 0,-1-1 0,1 2 0,0 0 0,2 2 0,-1 0 0,1 1 0,-2-1 0,0 1 0,0-1 0,0 0 0,1 1 0,1 1 0,-1-2 0,1 1 0,0-1 0,1 2 0,-1 0 0,0-1 0,0 0 0,1 0 0,-2 2 0,0 0 0,0-1 0,1 2 0,-1-1 0,0-1 0,2 0 0,-1-1 0,1 2 0,0-2 0,-1 0 0,1 1 0,0 0 0,0 1 0,1 0 0,0-1 0,0 2 0,0-1 0,1-1 0,3-4 0,2-3 0,-1-2 0,0 0 0,0-2 0,1 0 0,-1-2 0,1 1 0,-1 1 0,0 0 0,-1 0 0,3 2 0,-2-1 0,1 1 0,0 0 0,-2 0 0,3 0 0,-2-3 0,0 1 0,-1-1 0,1 1 0,-2 0 0,-2 0 0,-4 2 0,-3 0 0,-3 1 0,0 1 0,-1 2 0,0 1 0,0 0 0,2-2 0,3-2 0,1-2 0,4 0 0,2-3 0,2 1 0,0-1 0,1 2 0,-1-1 0,0 1 0,-1 0 0,3-2 0,0 1 0,-1 0 0,0 0 0,-1 1 0,-1-1 0,2 1 0,0 1 0,1-2 0,2 1 0,0 1 0,0 0 0,0 2 0,1 0 0,-1 1 0,-1 2 0,-1 2 0,-3 2 0,-1 0 0,-1 2 0,-3 0 0,-1-1 0,-2-2 0,1 0 0,0-1 0,0 2 0,1-1 0,1 2 0,1 0 0,-2 0 0,0 0 0,-1-2 0,1 0 0,-2-1 0,2 0 0,-1-1 0,-2-1 0,1 2 0,-1 1 0,1 0 0,0 0 0,-1-1 0,0 1 0,1 0 0,1 0 0,-1 0 0,2-1 0,-2-1 0,0 3 0,0-2 0,1 1 0,0-1 0,-1-1 0,-1-1 0,0-3 0,1-3 0,0 0 0,2-1 0,0-2 0,2 0 0,2 1 0,2-1 0,1 2 0,1 2 0,-1-2 0,0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88"/>
    </inkml:context>
    <inkml:brush xml:id="br0">
      <inkml:brushProperty name="width" value="0.05" units="cm"/>
      <inkml:brushProperty name="height" value="0.05" units="cm"/>
      <inkml:brushProperty name="color" value="#CC912C"/>
      <inkml:brushProperty name="inkEffects" value="gold"/>
      <inkml:brushProperty name="anchorX" value="-15066.13867"/>
      <inkml:brushProperty name="anchorY" value="-17793.37891"/>
      <inkml:brushProperty name="scaleFactor" value="0.5"/>
    </inkml:brush>
  </inkml:definitions>
  <inkml:trace contextRef="#ctx0" brushRef="#br0">15 136 24575,'0'0'0,"0"1"0,0 2 0,0 1 0,1 0 0,0 2 0,2-1 0,1-1 0,-1 1 0,3-2 0,-1 1 0,0-1 0,0 0 0,0 0 0,-2 2 0,2-1 0,0 1 0,0-1 0,-1 1 0,0-2 0,0 2 0,1 1 0,-1 1 0,0 1 0,-1 0 0,0-1 0,-1-1 0,1-1 0,-1-2 0,0-5 0,1-1 0,0-2 0,-2-1 0,3 1 0,0-1 0,-1-1 0,1 1 0,-1 0 0,0 1 0,0 1 0,-1-2 0,1 1 0,0-1 0,-1 0 0,1 2 0,1-3 0,0 2 0,0 0 0,0 1 0,0-1 0,-2 1 0,-1 0 0,-4 1 0,-2 1 0,-1 1 0,-2 0 0,0 1 0,-1 0 0,0 0 0,1 0 0,2 2 0,-2-1 0,3 2 0,-1-1 0,2 3 0,-1 0 0,2 0 0,1 0 0,-2 0 0,0 1 0,1 0 0,1 1 0,-1-1 0,1 0 0,0 1 0,-1-2 0,0 0 0,0-3 0,0-3 0,-1 0 0,0-3 0,-1 1 0,1-1 0,1-2 0,0 0 0,0 0 0,1 0 0,-2 1 0,1-1 0,0-1 0,-1 2 0,1-1 0,1 0 0,0-1 0,1 0 0,1-1 0,0 1 0,0-2 0,0 1 0,0-1 0,0 0 0,0 0 0,0 1 0,0 0 0,1-1 0,1 2 0,1 0 0,0 1 0,0 1 0,0-1 0,1 1 0,-1-1 0,2 1 0,1 1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89"/>
    </inkml:context>
    <inkml:brush xml:id="br0">
      <inkml:brushProperty name="width" value="0.05" units="cm"/>
      <inkml:brushProperty name="height" value="0.05" units="cm"/>
      <inkml:brushProperty name="color" value="#CC912C"/>
      <inkml:brushProperty name="inkEffects" value="gold"/>
      <inkml:brushProperty name="anchorX" value="-16360.31445"/>
      <inkml:brushProperty name="anchorY" value="-18927.85742"/>
      <inkml:brushProperty name="scaleFactor" value="0.5"/>
    </inkml:brush>
  </inkml:definitions>
  <inkml:trace contextRef="#ctx0" brushRef="#br0">5 1 24575,'0'0'0,"0"2"0,0 2 0,0 2 0,0 0 0,0 2 0,0 0 0,0 1 0,0-1 0,-1-2 0,0 2 0,0-1 0,0 0 0,2-2 0,3 0 0,1-3 0,0 3 0,-1-2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0"/>
    </inkml:context>
    <inkml:brush xml:id="br0">
      <inkml:brushProperty name="width" value="0.05" units="cm"/>
      <inkml:brushProperty name="height" value="0.05" units="cm"/>
      <inkml:brushProperty name="color" value="#CC912C"/>
      <inkml:brushProperty name="inkEffects" value="gold"/>
      <inkml:brushProperty name="anchorX" value="-17644.64453"/>
      <inkml:brushProperty name="anchorY" value="-20296.97852"/>
      <inkml:brushProperty name="scaleFactor" value="0.5"/>
    </inkml:brush>
  </inkml:definitions>
  <inkml:trace contextRef="#ctx0" brushRef="#br0">1 626 24575,'0'0'0,"2"-2"-1791,0-3 2652,-1 0-1210,0-3 945,-1 0-716,1 0 394,-1 0-335,0-1 745,0 0-871,0 0 280,1 3-93,0-2 0,0 1 0,0 0 0,1 1 0,0 1 0,0-2 0,-1 0 0,1 1 0,0 1 0,2 0 0,0-1 0,1 2 0,-1-1 0,-1-1 0,1 2 0,-2-1 0,2 1 0,-1-1 0,1 1 0,1-1 0,0 1 0,-1-1 0,0 2 0,-1-1 0,3 1 0,-2-2 0,1-1 0,0-1 0,3 0 0,-2 0 0,0 2 0,-1 0 0,0 1 0,-1 0 0,1 1 0,1 0 0,-1-1 0,0 1 0,0 0 0,0-1 0,1 1 0,0 1 0,1-1 0,1 1 0,-1-2 0,0-1 0,-2 1 0,0 0 0,-1-1 0,1 2 0,0-2 0,0 0 0,-1 0 0,0 1 0,-1-1 0,1 2 0,-1-1 0,-1-2 0,2 1 0,0 0 0,1 0 0,-2 1 0,1 0 0,0 0 0,0 1 0,-1-2 0,2 1 0,-1-1 0,0-1 0,0 2 0,-1-2 0,1 1 0,-1 0 0,-1-1 0,-1 0 0,0-1 0,2 0 0,0 1 0,0-1 0,-1 0 0,-1-1 0,0 0 0,0 1 0,-1-2 0,0 0 0,0 1 0,0-1 0,0 0 0,-1 1 0,1 0 0,0-1 0,-1 2 0,0 0 0,-1 1 0,1-1 0,-1 2 0,0-1 0,1 0 0,-1-1 0,0 2 0,0-2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1"/>
    </inkml:context>
    <inkml:brush xml:id="br0">
      <inkml:brushProperty name="width" value="0.05" units="cm"/>
      <inkml:brushProperty name="height" value="0.05" units="cm"/>
      <inkml:brushProperty name="color" value="#CC912C"/>
      <inkml:brushProperty name="inkEffects" value="gold"/>
      <inkml:brushProperty name="anchorX" value="-16393.79297"/>
      <inkml:brushProperty name="anchorY" value="-18844.38867"/>
      <inkml:brushProperty name="scaleFactor" value="0.5"/>
    </inkml:brush>
  </inkml:definitions>
  <inkml:trace contextRef="#ctx0" brushRef="#br0">94 0 24575,'0'0'0,"-2"0"0,-2 0 0,0 2 0,-1-1 0,1 2 0,0 0 0,2 2 0,-1 0 0,1 1 0,-2-1 0,0 1 0,0-1 0,0 0 0,1 1 0,1 1 0,-1-2 0,1 1 0,0-1 0,1 2 0,-1 0 0,0-1 0,0 0 0,1 0 0,-2 2 0,0 0 0,0-1 0,1 2 0,-1-1 0,0-1 0,2 0 0,-1-1 0,1 2 0,0-2 0,-1 0 0,1 1 0,0 0 0,0 1 0,1 0 0,0-1 0,0 2 0,0-1 0,1-1 0,3-4 0,2-3 0,-1-2 0,0 0 0,0-2 0,1 0 0,-1-2 0,1 1 0,-1 1 0,0 0 0,-1 0 0,3 2 0,-2-1 0,1 1 0,0 0 0,-2 0 0,3 0 0,-2-3 0,0 1 0,-1-1 0,1 1 0,-2 0 0,-2 0 0,-4 2 0,-3 0 0,-3 1 0,0 1 0,-1 2 0,0 1 0,0 0 0,2-2 0,3-2 0,1-2 0,4 0 0,2-3 0,2 1 0,0-1 0,1 2 0,-1-1 0,0 1 0,-1 0 0,3-2 0,0 1 0,-1 0 0,0 0 0,-1 1 0,-1-1 0,2 1 0,0 1 0,1-2 0,2 1 0,0 1 0,0 0 0,0 2 0,1 0 0,-1 1 0,-1 2 0,-1 2 0,-3 2 0,-1 0 0,-1 2 0,-3 0 0,-1-1 0,-2-2 0,1 0 0,0-1 0,0 2 0,1-1 0,1 2 0,1 0 0,-2 0 0,0 0 0,-1-2 0,1 0 0,-2-1 0,2 0 0,-1-1 0,-2-1 0,1 2 0,-1 1 0,1 0 0,0 0 0,-1-1 0,0 1 0,1 0 0,1 0 0,-1 0 0,2-1 0,-2-1 0,0 3 0,0-2 0,1 1 0,0-1 0,-1-1 0,-1-1 0,0-3 0,1-3 0,0 0 0,2-1 0,0-2 0,2 0 0,2 1 0,2-1 0,1 2 0,1 2 0,-1-2 0,0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5"/>
    </inkml:context>
    <inkml:brush xml:id="br0">
      <inkml:brushProperty name="width" value="0.2" units="cm"/>
      <inkml:brushProperty name="height" value="0.2" units="cm"/>
      <inkml:brushProperty name="color" value="#CC912C"/>
      <inkml:brushProperty name="inkEffects" value="gold"/>
      <inkml:brushProperty name="anchorX" value="-10404.69434"/>
      <inkml:brushProperty name="anchorY" value="-12026.29102"/>
      <inkml:brushProperty name="scaleFactor" value="0.5"/>
    </inkml:brush>
  </inkml:definitions>
  <inkml:trace contextRef="#ctx0" brushRef="#br0">1 279 24575,'0'0'0,"0"-2"0,0-1 0,0-1 0,0-2 0,0-1 0,0-1 0,0 0 0,1-2 0,2-1 0,-1 0 0,1 1 0,3 0 0,-1 0 0,0 1 0,-1 0 0,0 2 0,-2 1 0,2-2 0,-1 0 0,1 1 0,0 0 0,1 2 0,-1-2 0,2 1 0,-1-1 0,1 2 0,0-2 0,0 2 0,-2-1 0,1 2 0,1-1 0,1 2 0,0-2 0,-1-1 0,0 1 0,-2 0 0,3 1 0,0-2 0,3 1 0,-1 2 0,-2-2 0,3 2 0,-1 1 0,2 1 0,0 0 0,1-1 0,5 1 0,0-1 0,1 2 0,-3-1 0,-1 1 0,-1-1 0,0 1 0,-2 0 0,1 2 0,-1-1 0,1 3 0,4 3 0,2 2 0,-1-1 0,-3 0 0,-3-2 0,0 1 0,-1-1 0,-1 0 0,0-1 0,3 2 0,0-1 0,-1 0 0,1 2 0,0 1 0,-1 1 0,-1-1 0,-1-1 0,-1-1 0,-3-2 0,0 3 0,0-1 0,-1 0 0,1 1 0,1 0 0,1 3 0,0-1 0,-1 0 0,-2 1 0,-1 0 0,0 0 0,-1 0 0,-1 1 0,0 0 0,-1 1 0,1-3 0,1-2 0,-1 1 0,0 1 0,0 0 0,-1 0 0,0 0 0,0-1 0,0 1 0,0 2 0,0 0 0,0 1 0,0 0 0,-1 2 0,-3 0 0,0 0 0,0-2 0,-1 0 0,2-2 0,-2 1 0,0-1 0,0 0 0,1 0 0,1 0 0,-1 3 0,2 0 0,0-1 0,1 1 0,0-1 0,-2 2 0,0-2 0,0-1 0,1 0 0,0-2 0,-1-1 0,1 1 0,1-2 0,0 1 0,1 0 0,0-1 0,0 0 0,0 0 0,0 1 0,0 1 0,0 0 0,3 2 0,0-1 0,1-2 0,-1-1 0,4 1 0,-1 0 0,1-2 0,0 0 0,2 2 0,1 0 0,-1-2 0,-1 1 0,-1-2 0,-2 0 0,3 3 0,1-1 0,-1 1 0,-1-3 0,1 0 0,3 1 0,0-2 0,-2 1 0,-1-1 0,-1-2 0,-2 0 0,2 0 0,-2 1 0,0 0 0,-1 1 0,-1-1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6"/>
    </inkml:context>
    <inkml:brush xml:id="br0">
      <inkml:brushProperty name="width" value="0.2" units="cm"/>
      <inkml:brushProperty name="height" value="0.2" units="cm"/>
      <inkml:brushProperty name="color" value="#CC912C"/>
      <inkml:brushProperty name="inkEffects" value="gold"/>
      <inkml:brushProperty name="anchorX" value="-12465.81055"/>
      <inkml:brushProperty name="anchorY" value="-14017.4375"/>
      <inkml:brushProperty name="scaleFactor" value="0.5"/>
    </inkml:brush>
  </inkml:definitions>
  <inkml:trace contextRef="#ctx0" brushRef="#br0">7 1 24575,'0'0'0,"0"1"0,-1 3 0,0 2 0,-1 0 0,1 2 0,0 1 0,1 0 0,1-2 0,4-1 0,2-1 0,1-7 0,-1-3 0,-3-1 0,-4 1 0,-6 3 0,-1 4 0,1 3 0,0 2 0,11-1 0,4-1 0,0-3 0,0-3 0,-3-4 0,-3 0 0,-2-1 0,-5 1 0,-1 4 0,0 3 0,4 1 0,2 0 0,3-1 0,0-2 0,-1-3 0,0-3 0,-3 0 0,-2-1 0,-4 2 0,-1 1 0,0 2 0,-1 2 0,3 2 0,1 4 0,1 2 0,3-1 0,3-1 0,3-1 0,0-5 0,0-3 0,-1-1 0,-1-3 0,-3 2 0,-4 0 0,-1 3 0,0 4 0,2 1 0,1-1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7"/>
    </inkml:context>
    <inkml:brush xml:id="br0">
      <inkml:brushProperty name="width" value="0.05" units="cm"/>
      <inkml:brushProperty name="height" value="0.05" units="cm"/>
      <inkml:brushProperty name="color" value="#CC912C"/>
      <inkml:brushProperty name="inkEffects" value="gold"/>
      <inkml:brushProperty name="anchorX" value="-19227.8418"/>
      <inkml:brushProperty name="anchorY" value="-20941.08398"/>
      <inkml:brushProperty name="scaleFactor" value="0.5"/>
    </inkml:brush>
  </inkml:definitions>
  <inkml:trace contextRef="#ctx0" brushRef="#br0">113 25 24575,'0'0'0,"1"0"0,3 0 0,2 0 0,-1 2 0,0-1 0,1 0 0,2 0 0,-2 2 0,1-2 0,-2 4 0,0-1 0,0-1 0,-1 1 0,1-1 0,1 1 0,1-1 0,-2 1 0,2-1 0,-1 2 0,0-1 0,-2 1 0,1 0 0,-2 2 0,2 0 0,-1-1 0,0 0 0,0 2 0,-1 0 0,-1 0 0,1-2 0,-1 1 0,3 0 0,-1 0 0,-1 2 0,1-2 0,-1 0 0,2-1 0,-1 2 0,1-2 0,-1 1 0,-1-1 0,1-1 0,-1-1 0,0 0 0,-1 1 0,0 1 0,0 0 0,1 0 0,1 0 0,-1 1 0,-1 0 0,1-1 0,-1 0 0,0 1 0,-1 0 0,1-1 0,0 0 0,-1-1 0,0 3 0,3-1 0,-1 1 0,0 0 0,-1 1 0,0 0 0,-2-1 0,2-2 0,0 1 0,-1 0 0,0 0 0,0 1 0,-1 0 0,0 0 0,1 0 0,-1 1 0,-1 0 0,1-1 0,0 0 0,0 0 0,0 1 0,0-1 0,0 1 0,0 0 0,0-1 0,0 0 0,0 1 0,0-1 0,-2-1 0,-1 0 0,0 0 0,1 0 0,-1-1 0,1 0 0,0 0 0,-1-2 0,1 2 0,0 1 0,1-1 0,-3 0 0,1 0 0,-1 0 0,0 0 0,0-2 0,1 1 0,-1-2 0,1-2 0,0-3 0,2-3 0,0-3 0,0-2 0,1 0 0,0 0 0,0 0 0,0 0 0,0 1 0,1 0 0,-1 0 0,0 0 0,1-1 0,0 0 0,1 0 0,-1 0 0,0 0 0,-1 1 0,1 1 0,-1-1 0,0 1 0,0 0 0,0-1 0,-1 0 0,1 1 0,0 0 0,0-1 0,0 1 0,0-1 0,0 0 0,0 1 0,0-1 0,0 1 0,0-1 0,-1 2 0,0 1 0,-1-1 0,-1 0 0,-2 0 0,0 1 0,1 0 0,0 1 0,1 0 0,-2-1 0,0-1 0,1 1 0,0 1 0,1-2 0,-1 1 0,2 0 0,0-1 0,-1 3 0,1-1 0,-2-2 0,0 1 0,0-1 0,0 1 0,1-1 0,1 0 0,-1 1 0,1 0 0,0-1 0,-2 1 0,0 0 0,1 0 0,0 2 0,0-1 0,0-2 0,0 2 0,1-1 0,-2 1 0,0-3 0,0 1 0,0-1 0,0 1 0,0 1 0,0 2 0,0-2 0,-1 2 0,1-1 0,-1 1 0,1-1 0,-1-1 0,2 0 0,-2-1 0,0-2 0,0 2 0,1 0 0,0 2 0,-2 1 0,-1 1 0,0 2 0,1-1 0,0 1 0,-1 0 0,0 0 0,0 0 0,-2 1 0,2 1 0,0 1 0,0-1 0,1 0 0,-2 0 0,0 0 0,4-1 0,3 0 0,2-1 0,2 0 0,0-2 0,-1 0 0,-4 1 0,-1 0 0,-2 2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1"/>
    </inkml:context>
    <inkml:brush xml:id="br0">
      <inkml:brushProperty name="width" value="0.025" units="cm"/>
      <inkml:brushProperty name="height" value="0.025" units="cm"/>
      <inkml:brushProperty name="color" value="#BF9000"/>
    </inkml:brush>
  </inkml:definitions>
  <inkml:trace contextRef="#ctx0" brushRef="#br0">1 262 24575,'2'-4'0,"0"0"0,0 0 0,0 0 0,1 0 0,-1 1 0,1-1 0,0 1 0,4-4 0,4-6 0,70-85 0,-69 87 0,0 1 0,1 0 0,0 1 0,1 0 0,0 1 0,0 0 0,1 2 0,30-11 0,-28 13 0,0 1 0,30-2 0,-4 1 0,-17-1 0,-23 4 0,1 0 0,0 0 0,0 0 0,0 1 0,-1 0 0,1 0 0,0 0 0,0 0 0,0 0 0,-1 1 0,1-1 0,0 1 0,0 0 0,-1 0 0,1 1 0,3 1 0,62 18 0,-13-6 0,-55-14 0,12 2 0,-1 2 0,0 0 0,0 0 0,-1 1 0,1 1 0,-2 0 0,12 9 0,12 15 0,-23-23 0,-1 1 0,-1 0 0,1 1 0,-2-1 0,1 2 0,-1-1 0,-1 1 0,0 0 0,8 19 0,3 7 0,-13-30 0,-1 1 0,0 1 0,-1-1 0,0 1 0,2 9 0,2 15 0,-2 1 0,2 60 0,-9-74 0,0 0 0,-1-1 0,-1 1 0,-1-1 0,-9 22 0,7-19 0,0-1 0,2 1 0,-5 35 0,-4 34 0,15-73 18,0-1-1,8 31 0,-1-9-1434,-7-33-5409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2"/>
    </inkml:context>
    <inkml:brush xml:id="br0">
      <inkml:brushProperty name="width" value="0.025" units="cm"/>
      <inkml:brushProperty name="height" value="0.025" units="cm"/>
      <inkml:brushProperty name="color" value="#BF9000"/>
    </inkml:brush>
  </inkml:definitions>
  <inkml:trace contextRef="#ctx0" brushRef="#br0">20 0 24575,'-10'75'0,"7"-59"0,0 1 0,-1 28 0,5-37 0,0 0 0,1 0 0,-1 0 0,2 0 0,-1 0 0,1-1 0,0 1 0,1-1 0,-1 0 0,1 0 0,1 0 0,0-1 0,0 1 0,0-1 0,0 0 0,1-1 0,0 1 0,0-1 0,1 0 0,0-1 0,-1 0 0,1 0 0,1 0 0,-1-1 0,9 3 0,-13-6 0,1 0 0,0 0 0,-1 0 0,1-1 0,0 0 0,-1 0 0,1 0 0,0 0 0,-1 0 0,0-1 0,1 1 0,-1-1 0,0 0 0,0 0 0,0 0 0,0-1 0,0 1 0,0-1 0,-1 1 0,1-1 0,2-5 0,4-3 0,0-1 0,-1 0 0,0-1 0,6-14 0,-2 0 0,-9 19 0,0 0 0,0 1 0,0-1 0,1 1 0,0 0 0,0 0 0,1 1 0,0-1 0,0 1 0,1 0 0,-1 0 0,1 0 0,1 1 0,-1 0 0,1 1 0,10-7 0,-7 6 0,0 1 0,0 0 0,1 0 0,0 1 0,17-3 0,-22 6 0,0-1 0,1 1 0,-1 1 0,0 0 0,1-1 0,-1 2 0,0-1 0,0 1 0,0 0 0,0 0 0,7 4 0,-1 0 0,0 1 0,0-1 0,-1 2 0,1 0 0,-2 0 0,1 1 0,-1 0 0,-1 1 0,0 0 0,0 0 0,-1 1 0,9 14 0,-14-11 0,-1 1 0,0-1 0,-1 1 0,0-1 0,-1 1 0,-1 0 0,-4 21 0,3-27 0,0 0 0,-1 0 0,0 0 0,0-1 0,-5 10 0,3-10 0,1 1 0,1 0 0,-1 0 0,2 0 0,-4 15 0,1 13 0,-14 52 0,16-78 0,2 0 0,-1 0 0,1 1 0,1-1 0,0 0 0,1 1 0,0-1 0,1 0 0,0 0 0,0 0 0,2 0 0,-1 0 0,1-1 0,1 1 0,8 14 0,-10-19-1365,0 0-5461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3"/>
    </inkml:context>
    <inkml:brush xml:id="br0">
      <inkml:brushProperty name="width" value="0.025" units="cm"/>
      <inkml:brushProperty name="height" value="0.025" units="cm"/>
      <inkml:brushProperty name="color" value="#BF9000"/>
    </inkml:brush>
  </inkml:definitions>
  <inkml:trace contextRef="#ctx0" brushRef="#br0">285 0 24575,'5'1'0,"-1"1"0,1-1 0,-1 1 0,1-1 0,-1 1 0,0 1 0,1-1 0,-1 0 0,-1 1 0,1 0 0,0 0 0,0 0 0,3 5 0,19 13 0,-20-17 0,-1 0 0,1 0 0,-1 1 0,0 0 0,-1 0 0,1 0 0,-1 1 0,0 0 0,0 0 0,0 0 0,-1 0 0,0 0 0,0 1 0,-1-1 0,0 1 0,0 0 0,-1-1 0,1 1 0,-1 9 0,0-7 0,0-5 0,-1-1 0,1 0 0,-1 1 0,1-1 0,-1 0 0,-1 1 0,1-1 0,0 1 0,-1-1 0,1 0 0,-1 1 0,0-1 0,0 0 0,0 0 0,-1 0 0,1 0 0,-1 0 0,0 0 0,0 0 0,0 0 0,0 0 0,0-1 0,0 1 0,-1-1 0,1 0 0,-5 3 0,3-1 0,-1 0 0,0 0 0,0 0 0,-1 0 0,1-1 0,-1 0 0,0 0 0,0 0 0,0-1 0,0 0 0,0 0 0,0-1 0,-1 0 0,1 0 0,0 0 0,-1-1 0,1 1 0,-1-2 0,1 1 0,0-1 0,-1 0 0,1 0 0,0-1 0,-1 0 0,1 0 0,-11-5 0,7 3 0,1-1 0,-1 0 0,1 0 0,-1-1 0,1 0 0,1 0 0,0-1 0,-10-9 0,0-4 0,0 0 0,1-2 0,-16-26 0,8 16 23,20 27-177,1 0 0,-1 0-1,1-1 1,1 0 0,-1 1 0,1-1-1,0 0 1,-3-7 0,5 7-6672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4"/>
    </inkml:context>
    <inkml:brush xml:id="br0">
      <inkml:brushProperty name="width" value="0.025" units="cm"/>
      <inkml:brushProperty name="height" value="0.025" units="cm"/>
      <inkml:brushProperty name="color" value="#BF9000"/>
    </inkml:brush>
  </inkml:definitions>
  <inkml:trace contextRef="#ctx0" brushRef="#br0">84 2 24575,'-1'0'0,"1"0"0,-1-1 0,1 1 0,-1 0 0,1 0 0,-1 0 0,1-1 0,-1 1 0,1 0 0,-1 0 0,1 0 0,-1 0 0,1 0 0,-1 0 0,1 0 0,-1 0 0,1 0 0,-1 0 0,1 1 0,-1-1 0,1 0 0,-1 0 0,1 0 0,-1 1 0,1-1 0,-1 0 0,1 0 0,-1 1 0,1-1 0,0 1 0,-1-1 0,1 0 0,0 1 0,-1-1 0,1 1 0,0-1 0,-1 1 0,-19 18 0,7 7 0,7-17 0,1 1 0,0 0 0,1 0 0,0 1 0,-3 14 0,6-21 0,1 0 0,0 0 0,0 0 0,0 0 0,0 0 0,1 0 0,-1 0 0,1 0 0,0 0 0,1 0 0,-1-1 0,0 1 0,1 0 0,0-1 0,0 1 0,0-1 0,0 1 0,1-1 0,2 3 0,2 2 0,0 0 0,0 1 0,1-1 0,0 0 0,0-1 0,12 9 0,-16-14 0,-1 0 0,0-1 0,1 1 0,-1-1 0,1 0 0,0 0 0,-1 0 0,1 0 0,0-1 0,-1 1 0,1-1 0,0 0 0,0 0 0,-1-1 0,1 1 0,0-1 0,-1 1 0,1-1 0,0-1 0,4-1 0,-3 1 0,0 0 0,1 0 0,-1-1 0,-1 0 0,1 0 0,0 0 0,-1 0 0,1-1 0,-1 0 0,0 0 0,0 0 0,-1-1 0,1 1 0,-1-1 0,0 1 0,0-1 0,0 0 0,-1-1 0,0 1 0,0 0 0,0 0 0,-1-1 0,0 1 0,0-1 0,0 0 0,0 1 0,-1-1 0,0 0 0,0 1 0,-1-1 0,0 0 0,0 1 0,0-1 0,0 1 0,-1-1 0,-4-7 0,4 8 0,-1 1 0,-1 0 0,1-1 0,0 2 0,-1-1 0,0 0 0,0 1 0,0-1 0,0 1 0,-1 1 0,1-1 0,-1 0 0,0 1 0,1 0 0,-11-3 0,5 2 0,-1 0 0,0 1 0,0 0 0,0 1 0,0 0 0,-17 2 0,14 3-1365,9 1-5461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3"/>
    </inkml:context>
    <inkml:brush xml:id="br0">
      <inkml:brushProperty name="width" value="0.025" units="cm"/>
      <inkml:brushProperty name="height" value="0.025" units="cm"/>
      <inkml:brushProperty name="color" value="#BF9000"/>
    </inkml:brush>
  </inkml:definitions>
  <inkml:trace contextRef="#ctx0" brushRef="#br0">1 341 24575,'0'-16'0,"1"1"0,1 0 0,0 0 0,1 0 0,1 0 0,11-27 0,-12 33 0,1 1 0,0-1 0,1 1 0,0 0 0,0 0 0,1 1 0,0 0 0,0 0 0,1 0 0,0 1 0,0 0 0,11-7 0,36-30 0,-49 37 0,1 1 0,0-1 0,0 1 0,0 1 0,0-1 0,1 1 0,0 0 0,0 1 0,0-1 0,0 1 0,1 1 0,-1-1 0,10 0 0,36-1 0,102 5 0,-121 1 0,-26 0 0,0 0 0,0 0 0,0 1 0,0 0 0,0 1 0,-1 0 0,1 0 0,-1 0 0,0 1 0,9 8 0,-3-3 0,2 1 0,0 0 0,-1 2 0,0 0 0,-1 0 0,0 1 0,-1 1 0,-1 0 0,-1 1 0,0 0 0,0 0 0,-2 1 0,0 0 0,9 31 0,7 39 0,-17-65 0,0-1 0,-2 1 0,0 0 0,-2 0 0,2 33 0,-6-49 0,-1-1 0,0 1 0,0-1 0,-1 1 0,0-1 0,0 0 0,0 0 0,0 0 0,-1 0 0,-7 7 0,-12 20 0,8-6 0,10-16 0,0 0 0,0 0 0,-1-1 0,0 0 0,-1 0 0,0-1 0,0 0 0,-1 0 0,0 0 0,-14 9 0,10-10 0,0 1 0,1 0 0,0 1 0,1 0 0,-1 1 0,2 0 0,-1 1 0,2 0 0,-1 0 0,2 1 0,-1 0 0,-5 13 0,6-11 0,-2 0 0,1 0 0,-20 21 0,17-22 0,0 1 0,-15 27 0,21-28 0,0 0 0,1 0 0,0 1 0,-3 23 0,-11 37 0,16-68 0,-5 12 0,-1 1 0,-19 31 0,25-47 0,0 0 0,0 0 0,0 0 0,0 0 0,0 0 0,-1-1 0,0 1 0,1 0 0,-1-1 0,0 0 0,0 0 0,0 0 0,0 0 0,-1 0 0,1-1 0,0 1 0,-1-1 0,1 0 0,-1 0 0,0 0 0,1-1 0,-8 1 0,8-2 0,1 1 0,-1-1 0,0-1 0,0 1 0,1 0 0,-1-1 0,1 1 0,-1-1 0,1 0 0,0 0 0,0 0 0,-4-4 0,-27-34 0,20 24 0,10 12 0,-1 0 0,1-1 0,-1 1 0,1-1 0,1 0 0,-1 0 0,1 0 0,0 0 0,0-1 0,0 1 0,1-1 0,0 1 0,0-1 0,0 1 0,0-7 0,2 2 0,1 1 0,-1-1 0,2 0 0,-1 1 0,1 0 0,1 0 0,7-16 0,-8 17 0,0 0 0,-1 0 0,-1 0 0,1 0 0,-1 0 0,-1 0 0,1-1 0,-2-15 0,0 15 0,1-1 0,0 0 0,0 1 0,1-1 0,1 0 0,3-12 0,-2 9 0,1 0 0,-2 0 0,0-1 0,0-14 0,-1 15 0,0 1 0,0 0 0,2 0 0,-1-1 0,7-15 0,-3 12 0,1 0 0,1 1 0,0 0 0,1 1 0,1 0 0,0 0 0,1 1 0,0 0 0,1 1 0,0 0 0,1 1 0,28-19 0,-37 28 0,-1-1 0,0 1 0,0-1 0,0 0 0,0 0 0,-1 0 0,1-1 0,-1 1 0,0-1 0,0 1 0,0-1 0,-1 0 0,1 0 0,-1 1 0,0-1 0,0 0 0,0 0 0,0-1 0,0-5 0,0-11 0,0 0 0,-4-32 0,2 34 0,0 16 0,1 0 0,-1 0 0,0 0 0,0 0 0,0 0 0,0 0 0,0 0 0,-1 0 0,1 1 0,-1-1 0,0 0 0,0 1 0,0-1 0,0 1 0,0 0 0,0 0 0,-1 0 0,1 0 0,-1 0 0,1 0 0,-1 1 0,0-1 0,1 1 0,-1 0 0,0 0 0,0 0 0,0 0 0,0 0 0,-4 0 0,-11-2 0,-1 1 0,1 0 0,-33 2 0,36 0 0,7 2 0,0-1 0,0 1 0,1 1 0,-1 0 0,1 0 0,-1 0 0,1 1 0,0 0 0,0 0 0,1 1 0,0-1 0,-1 2 0,-5 5 0,3-3 0,0-1 0,0 0 0,-1 0 0,0-1 0,-14 6 0,21-10 8,0-1 0,-1 0 0,1 0 0,-1 0 0,1-1 0,-1 1 0,1-1 0,-1 1 0,1-1 0,-1-1 0,1 1 0,-1 0 0,1-1 0,-5 0 0,7 0-54,-1 0-1,1 0 1,0 0-1,-1 0 1,1 0 0,0-1-1,0 1 1,0 0-1,0-1 1,0 1 0,0 0-1,0-1 1,0 1-1,0-1 1,1 1-1,-1-1 1,1 0 0,-1 1-1,1-1 1,0 0-1,-1 1 1,1-1 0,0 0-1,0 1 1,0-1-1,0 0 1,1 1 0,-1-1-1,0 0 1,1 1-1,0-3 1,1-4-6780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4"/>
    </inkml:context>
    <inkml:brush xml:id="br0">
      <inkml:brushProperty name="width" value="0.025" units="cm"/>
      <inkml:brushProperty name="height" value="0.025" units="cm"/>
      <inkml:brushProperty name="color" value="#BF9000"/>
    </inkml:brush>
  </inkml:definitions>
  <inkml:trace contextRef="#ctx0" brushRef="#br0">168 21 24575,'0'-1'-9,"0"0"0,0 0 1,0 1-1,-1-1 0,1 0 0,0 0 0,0 1 0,0-1 0,-1 0 0,1 1 1,0-1-1,-1 0 0,1 1 0,0-1 0,-1 0 0,1 1 0,-1-1 0,1 1 0,-1-1 1,0 1-1,1-1 0,-1 1 0,1-1 0,-1 1 0,0 0 0,1-1 0,-2 1 1,-26-3-9,21 4 56,-1 0 0,1 0-1,-1 1 1,1 0 0,-8 4 0,9-3-37,1 1 0,0-1 0,1 1 1,-1 1-1,1-1 0,-1 1 0,1 0 0,1 0 1,-1 0-1,1 0 0,0 1 0,0-1 0,0 1 1,1 0-1,-3 10 0,2-7-2,1-1 0,0 1-1,0 0 1,1 0 0,0-1 0,1 1-1,0 0 1,0 0 0,1 0 0,2 13-1,-1-18 1,-1 0 0,1-1 0,0 1 0,0-1 0,0 1 0,1-1 0,-1 0 0,1 0 0,-1 0 0,1 0 0,0-1 0,0 1 0,0-1 0,1 0 0,-1 1 0,1-2 0,-1 1 0,1 0 0,-1-1 0,1 1 0,0-1 0,0 0 0,6 1 0,-2-1 0,1 0 0,-1 0 0,1-1 0,-1 0 0,1 0 0,-1-1 0,1 0 0,-1 0 0,0-1 0,11-4 0,-15 4 0,-1 0 0,1 0 0,0-1 0,-1 0 0,1 0 0,-1 0 0,0 0 0,0 0 0,0-1 0,0 1 0,-1-1 0,1 0 0,-1 0 0,0 0 0,0 0 0,0 0 0,-1 0 0,1 0 0,-1-1 0,0 1 0,0-1 0,0-5 0,-1 3 0,1 0 0,-1 0 0,1 1 0,-2-1 0,1 0 0,-1 0 0,0 1 0,-1-1 0,1 1 0,-1-1 0,-1 1 0,1 0 0,-1-1 0,-5-7 0,5 10-65,0-1 0,-1 1 0,0 1 0,0-1 0,0 0 0,0 1 0,0 0 0,-1 0 0,1 0 0,-1 1 0,0-1 0,0 1 0,0 0 0,0 0 0,0 1 0,-1 0 0,1 0 0,0 0 0,-1 0 0,-8 1 0,2 0-6761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9"/>
    </inkml:context>
    <inkml:brush xml:id="br0">
      <inkml:brushProperty name="width" value="0.025" units="cm"/>
      <inkml:brushProperty name="height" value="0.025" units="cm"/>
      <inkml:brushProperty name="color" value="#E2AC00"/>
    </inkml:brush>
  </inkml:definitions>
  <inkml:trace contextRef="#ctx0" brushRef="#br0">0 285 24575,'0'-3'0,"1"1"0,-1 0 0,0 0 0,1 0 0,-1 0 0,1 0 0,-1 0 0,1 0 0,0 0 0,0 0 0,0 1 0,0-1 0,0 0 0,1 0 0,-1 1 0,0-1 0,3-1 0,31-44 0,-12 18 0,-16 20 0,-1 0 0,1 1 0,0 0 0,1 0 0,0 1 0,0 0 0,1 0 0,0 1 0,0 0 0,19-9 0,1 3 0,8-4 0,0 2 0,1 1 0,78-15 0,-103 28 0,1 1 0,-1 0 0,1 1 0,-1 1 0,0 0 0,0 0 0,0 1 0,0 1 0,21 11 0,28 9 0,-55-24 0,0 1 0,0 1 0,-1-1 0,1 1 0,-1 0 0,1 1 0,-1-1 0,0 1 0,-1 1 0,1-1 0,-1 1 0,1 0 0,-1 0 0,-1 0 0,1 1 0,-1 0 0,0 0 0,0 0 0,-1 0 0,0 0 0,0 1 0,0 0 0,2 10 0,-4-14 0,9 28 0,-1 1 0,-1 0 0,-2 0 0,-1 0 0,0 38 0,-17 74 0,5-82 0,5-38 0,1 1 0,1-1 0,1 1 0,1-1 0,1 1 0,1-1 0,1 0 0,1-1 0,2 1 0,0-1 0,17 32 0,22 7 0,-36-50 0,-1 1 0,16 25 0,-24-33 0,0 0 0,0 0 0,-1 0 0,0 1 0,0-1 0,0 1 0,-1-1 0,1 1 0,-1-1 0,-1 1 0,0 7 0,0-9 0,1-1 0,0 0 0,-1 0 0,0 0 0,0 0 0,0 0 0,0 0 0,0 0 0,0 0 0,-1 0 0,0 0 0,1-1 0,-1 1 0,0-1 0,0 1 0,0-1 0,-1 0 0,1 1 0,-1-1 0,-3 2 0,1-1 0,-1-1 0,1 1 0,-1-1 0,0 0 0,0 0 0,0-1 0,0 0 0,0 0 0,0 0 0,0-1 0,0 0 0,0 0 0,0 0 0,0-1 0,0 0 0,0 0 0,0-1 0,0 1 0,0-1 0,0-1 0,1 1 0,-1-1 0,1 0 0,0 0 0,-1-1 0,2 1 0,-1-1 0,0 0 0,1 0 0,-7-9 0,-14-16 0,1 0 0,2-2 0,1 0 0,2-2 0,-24-54 0,36 70 0,1 0 0,1 0 0,1-1 0,0 1 0,-1-24 0,5 32 0,0 0 0,0 0 0,0 0 0,1 0 0,1 0 0,0 0 0,0 0 0,0 0 0,1 1 0,1-1 0,-1 1 0,6-9 0,-3 9 0,-1-1 0,0 0 0,0 0 0,-1 0 0,0 0 0,-1-1 0,0 1 0,0-1 0,-1 0 0,0 0 0,-1 0 0,0-20 0,-1 7 0,-1 0 0,-1 1 0,-1-1 0,-7-26 0,6 37 0,-1-1 0,0 0 0,-1 1 0,0 0 0,-1 0 0,0 1 0,-1-1 0,-12-12 0,15 17 0,-2 1 0,1-1 0,-1 1 0,0 0 0,0 1 0,0-1 0,-1 2 0,0-1 0,0 1 0,-17-7 0,18 10 0,0-1 0,0 1 0,-1 0 0,1 1 0,0-1 0,-1 1 0,1 1 0,0 0 0,-1 0 0,1 0 0,0 1 0,0 0 0,0 0 0,-7 4 0,6-3 0,0 1 0,1 0 0,-1 0 0,1 1 0,0-1 0,0 2 0,1-1 0,0 1 0,0 0 0,0 0 0,-5 8 0,1 1 0,1 0 0,1 1 0,0 0 0,-6 21 0,8-27 0,0-1 0,0 0 0,-1 0 0,0 0 0,0-1 0,-1 0 0,0-1 0,-16 12 0,19-15 0,-1-1 0,1 0 0,0-1 0,-1 1 0,1-1 0,-1 0 0,0 0 0,0-1 0,0 1 0,0-1 0,-9 0 0,13-1 0,0 0 0,0-1 0,0 1 0,0 0 0,0-1 0,0 0 0,0 1 0,0-1 0,1 0 0,-1 0 0,0 0 0,0 0 0,1 0 0,-1 0 0,1 0 0,-1-1 0,1 1 0,-1-1 0,1 1 0,0-1 0,0 1 0,0-1 0,0 0 0,0 0 0,0 1 0,0-1 0,1 0 0,-1 0 0,1 0 0,-1 0 0,1 0 0,-1 0 0,1 0 0,0 0 0,0 0 0,0 0 0,1-2 0,-2-18-273,2 0 0,0 0 0,2 1 0,8-38 0,-8 48-6553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2"/>
    </inkml:context>
    <inkml:brush xml:id="br0">
      <inkml:brushProperty name="width" value="0.05" units="cm"/>
      <inkml:brushProperty name="height" value="0.05" units="cm"/>
      <inkml:brushProperty name="color" value="#CC912C"/>
      <inkml:brushProperty name="inkEffects" value="gold"/>
      <inkml:brushProperty name="anchorX" value="-15066.13867"/>
      <inkml:brushProperty name="anchorY" value="-17793.37891"/>
      <inkml:brushProperty name="scaleFactor" value="0.5"/>
    </inkml:brush>
  </inkml:definitions>
  <inkml:trace contextRef="#ctx0" brushRef="#br0">15 136 24575,'0'0'0,"0"1"0,0 2 0,0 1 0,1 0 0,0 2 0,2-1 0,1-1 0,-1 1 0,3-2 0,-1 1 0,0-1 0,0 0 0,0 0 0,-2 2 0,2-1 0,0 1 0,0-1 0,-1 1 0,0-2 0,0 2 0,1 1 0,-1 1 0,0 1 0,-1 0 0,0-1 0,-1-1 0,1-1 0,-1-2 0,0-5 0,1-1 0,0-2 0,-2-1 0,3 1 0,0-1 0,-1-1 0,1 1 0,-1 0 0,0 1 0,0 1 0,-1-2 0,1 1 0,0-1 0,-1 0 0,1 2 0,1-3 0,0 2 0,0 0 0,0 1 0,0-1 0,-2 1 0,-1 0 0,-4 1 0,-2 1 0,-1 1 0,-2 0 0,0 1 0,-1 0 0,0 0 0,1 0 0,2 2 0,-2-1 0,3 2 0,-1-1 0,2 3 0,-1 0 0,2 0 0,1 0 0,-2 0 0,0 1 0,1 0 0,1 1 0,-1-1 0,1 0 0,0 1 0,-1-2 0,0 0 0,0-3 0,0-3 0,-1 0 0,0-3 0,-1 1 0,1-1 0,1-2 0,0 0 0,0 0 0,1 0 0,-2 1 0,1-1 0,0-1 0,-1 2 0,1-1 0,1 0 0,0-1 0,1 0 0,1-1 0,0 1 0,0-2 0,0 1 0,0-1 0,0 0 0,0 0 0,0 1 0,0 0 0,1-1 0,1 2 0,1 0 0,0 1 0,0 1 0,0-1 0,1 1 0,-1-1 0,2 1 0,1 1 0,-1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0"/>
    </inkml:context>
    <inkml:brush xml:id="br0">
      <inkml:brushProperty name="width" value="0.025" units="cm"/>
      <inkml:brushProperty name="height" value="0.025" units="cm"/>
      <inkml:brushProperty name="color" value="#E2AC00"/>
    </inkml:brush>
  </inkml:definitions>
  <inkml:trace contextRef="#ctx0" brushRef="#br0">99 11 24575,'-1'-1'0,"0"0"0,0 0 0,0 0 0,0 0 0,0 0 0,-1 0 0,1 1 0,0-1 0,-1 1 0,1-1 0,0 1 0,-1-1 0,1 1 0,-1 0 0,1-1 0,0 1 0,-1 0 0,1 0 0,-1 0 0,1 0 0,-1 0 0,1 1 0,-1-1 0,1 0 0,-3 2 0,-1 1 0,1 0 0,0 1 0,0 0 0,0 0 0,0 0 0,1 1 0,-1-1 0,1 1 0,0 0 0,1 0 0,-1 0 0,1 0 0,0 0 0,0 0 0,-2 9 0,2-2 0,-1 0 0,1 0 0,1 0 0,0 0 0,1 0 0,2 16 0,-1-18 0,1 0 0,0 1 0,1-1 0,0 0 0,0-1 0,1 1 0,1-1 0,-1 1 0,2-1 0,7 11 0,-10-16 0,0-1 0,0 0 0,0 1 0,1-1 0,-1 0 0,1 0 0,-1-1 0,1 1 0,0-1 0,0 0 0,1 0 0,-1 0 0,0 0 0,0-1 0,1 0 0,-1 0 0,1 0 0,-1 0 0,1-1 0,0 0 0,-1 0 0,1 0 0,-1 0 0,1-1 0,0 0 0,4-1 0,-6 1 0,0-1 0,1 0 0,-1 0 0,0-1 0,0 1 0,0 0 0,0-1 0,0 0 0,-1 0 0,1 0 0,-1 0 0,0 0 0,0 0 0,0 0 0,0-1 0,0 1 0,-1-1 0,1 0 0,0-6 0,1 2 0,0-1 0,-1 0 0,-1 0 0,0 0 0,0-1 0,0 1 0,-2-12 0,0 10 11,-1-1 0,-1 1 0,0 0 0,-1 0 0,0 0 0,0 1-1,-1-1 1,0 1 0,-1 0 0,-7-9 0,9 13-89,-1 1 0,0 0 0,1 0-1,-1 1 1,-1-1 0,1 1 0,-1 0 0,0 1 0,0-1-1,0 1 1,0 0 0,0 1 0,-1 0 0,1 0 0,-1 0-1,1 0 1,-1 1 0,-8 0 0,7 1-6748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1"/>
    </inkml:context>
    <inkml:brush xml:id="br0">
      <inkml:brushProperty name="width" value="0.025" units="cm"/>
      <inkml:brushProperty name="height" value="0.025" units="cm"/>
      <inkml:brushProperty name="color" value="#E2AC00"/>
    </inkml:brush>
  </inkml:definitions>
  <inkml:trace contextRef="#ctx0" brushRef="#br0">151 68 24575,'-1'-3'0,"0"0"0,0-1 0,0 1 0,-1 0 0,1 0 0,-1 0 0,1 0 0,-1 0 0,0 0 0,-1 0 0,1 1 0,0-1 0,-1 1 0,1 0 0,-1-1 0,0 1 0,0 0 0,0 1 0,0-1 0,-4-1 0,5 1 0,0 1 0,0 0 0,0-1 0,0 1 0,0 0 0,-1 1 0,1-1 0,0 0 0,-1 1 0,1-1 0,-1 1 0,1-1 0,0 1 0,-1 0 0,1 0 0,-1 0 0,1 1 0,-1-1 0,1 1 0,0-1 0,-1 1 0,1 0 0,0 0 0,0 0 0,-1 0 0,1 0 0,0 0 0,-3 3 0,0 3 0,1 1 0,0 0 0,0 0 0,1 0 0,0 0 0,0 0 0,1 1 0,0 0 0,1-1 0,0 1 0,0 0 0,0-1 0,1 1 0,1 0 0,0 0 0,0-1 0,5 18 0,-6-22 0,2 1 0,-1 0 0,0 0 0,1 0 0,0-1 0,0 1 0,0-1 0,1 0 0,0 1 0,-1-1 0,1 0 0,1-1 0,-1 1 0,1 0 0,-1-1 0,1 0 0,0 0 0,0 0 0,0 0 0,1-1 0,-1 0 0,1 1 0,-1-2 0,1 1 0,0 0 0,-1-1 0,1 0 0,0 0 0,0 0 0,0-1 0,0 0 0,7 0 0,-8-1 0,-1 0 0,1-1 0,-1 1 0,0-1 0,0 0 0,1 1 0,-1-1 0,0-1 0,-1 1 0,1 0 0,0-1 0,-1 1 0,1-1 0,-1 0 0,0 0 0,0 0 0,0 0 0,0 0 0,0 0 0,-1-1 0,2-6 0,1 3 0,-2-1 0,1 0 0,-1 0 0,-1 0 0,1 0 0,-1 0 0,-1 0 0,1 0 0,-2-9 0,0 11-85,0-1 0,-1 0-1,0 1 1,0 0 0,0 0-1,-1-1 1,0 2 0,0-1-1,0 0 1,-1 0 0,0 1-1,0 0 1,-1 0 0,1 0-1,-11-8 1,8 10-6741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302"/>
    </inkml:context>
    <inkml:brush xml:id="br0">
      <inkml:brushProperty name="width" value="0.025" units="cm"/>
      <inkml:brushProperty name="height" value="0.025" units="cm"/>
      <inkml:brushProperty name="color" value="#E2AC00"/>
    </inkml:brush>
  </inkml:definitions>
  <inkml:trace contextRef="#ctx0" brushRef="#br0">524 584 24575,'-2'6'0,"1"-1"0,-1 1 0,0 0 0,0-1 0,-1 1 0,1-1 0,-1 1 0,-7 8 0,-7 15 0,-37 67 0,14-29 0,24-37 0,2 1 0,1 0 0,1 0 0,-14 67 0,9-36 0,12-51 0,1 1 0,1 0 0,0 0 0,0 0 0,2 0 0,-1 1 0,1-1 0,1 0 0,0 1 0,1-1 0,2 14 0,-1-22 0,0 0 0,1 1 0,-1-1 0,1-1 0,-1 1 0,1 0 0,1-1 0,-1 1 0,0-1 0,1 0 0,0 0 0,-1 0 0,1-1 0,0 1 0,0-1 0,1 0 0,-1 0 0,0-1 0,6 2 0,-4-1 0,0 0 0,-1 0 0,1-1 0,0 0 0,0 0 0,0-1 0,0 1 0,0-1 0,0-1 0,0 1 0,0-1 0,0 0 0,0 0 0,9-4 0,-10 2 0,0 0 0,0 0 0,0 0 0,0-1 0,-1 1 0,1-1 0,-1 0 0,0-1 0,0 1 0,-1-1 0,1 0 0,-1 1 0,0-2 0,0 1 0,-1 0 0,0 0 0,0-1 0,0 1 0,1-7 0,0-8 0,0-1 0,-1 0 0,-2 0 0,-1-22 0,0 23 0,0 0 0,2 0 0,5-33 0,-4 44 0,0 0 0,0 0 0,1-1 0,1 1 0,0 1 0,0-1 0,0 1 0,1-1 0,0 1 0,1 1 0,0-1 0,0 1 0,0 0 0,1 0 0,0 1 0,1 0 0,-1 0 0,13-7 0,-9 7 0,0-2 0,-1 0 0,0 0 0,0 0 0,-1-2 0,0 1 0,-1-1 0,0 0 0,0-1 0,-1 1 0,-1-2 0,0 1 0,0-1 0,6-20 0,0 4 0,24-44 0,-23 47 0,0-1 0,11-33 0,-20 47 0,-1-1 0,-1 0 0,0 0 0,0 0 0,-2 0 0,1 0 0,-2 0 0,0 0 0,0 0 0,-1 0 0,-1 0 0,-6-18 0,0 7 0,-1 1 0,-1 1 0,0 0 0,-2 0 0,-23-30 0,30 43 0,0 0 0,-1 1 0,0-1 0,0 1 0,-1 1 0,0-1 0,0 1 0,-1 1 0,0 0 0,0 0 0,-1 0 0,-17-7 0,10 8 0,0 0 0,0 1 0,0 0 0,0 2 0,0 0 0,-1 1 0,1 0 0,-1 2 0,1 0 0,-1 1 0,1 0 0,0 2 0,0 0 0,0 1 0,0 1 0,1 0 0,-26 14 0,4 2 0,1 2 0,0 1 0,2 1 0,1 3 0,-57 61 0,86-85 0,1 0 0,0 0 0,0 1 0,0 0 0,1 0 0,-1 0 0,1 0 0,1 1 0,-1-1 0,1 1 0,0-1 0,1 1 0,0 0 0,-1 7 0,2-11 0,0 0 0,0 0 0,1 0 0,-1 0 0,1 0 0,0 0 0,0 0 0,0 0 0,0 0 0,0 0 0,0-1 0,1 1 0,-1 0 0,1-1 0,0 1 0,0-1 0,0 0 0,0 0 0,0 1 0,1-1 0,-1-1 0,0 1 0,1 0 0,0-1 0,-1 1 0,1-1 0,0 0 0,0 0 0,0 0 0,0 0 0,0 0 0,0 0 0,5-1 0,-5 1 0,1-1 0,-1 0 0,1 0 0,-1 0 0,0 0 0,1-1 0,-1 1 0,1-1 0,-1 0 0,0 0 0,1 0 0,-1-1 0,0 1 0,0-1 0,0 0 0,5-4 0,45-44 0,-4 2 0,-34 38 0,0 1 0,1 0 0,0 2 0,0-1 0,1 2 0,0 0 0,28-5 0,-35 9 0,-1 1 0,0 0 0,1 1 0,-1 0 0,0 0 0,1 1 0,-1 0 0,0 1 0,0 0 0,1 0 0,-1 1 0,-1 0 0,1 0 0,0 1 0,-1 1 0,10 6 0,-15-8 0,0 0 0,0 0 0,0 1 0,-1-1 0,1 1 0,-1 0 0,0 0 0,0 0 0,0 0 0,0 0 0,-1 0 0,0 0 0,1 0 0,-2 1 0,1-1 0,0 1 0,-1-1 0,0 0 0,0 1 0,0-1 0,-1 1 0,1-1 0,-3 8 0,0 2 0,0 0 0,-1-1 0,-1 1 0,0-1 0,-1 0 0,-8 15 0,-36 51 0,15-26 0,-50 105 0,75-139 0,-1 0 0,0-1 0,-27 32 0,22-30 0,1 0 0,-18 33 0,29-43-91,2 1 0,-1 0 0,1-1 0,1 1 0,0 0 0,0 0 0,1 0 0,0-1 0,1 1 0,0 0 0,1 0 0,0-1 0,1 1 0,7 17 0,-7-19-6735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5"/>
    </inkml:context>
    <inkml:brush xml:id="br0">
      <inkml:brushProperty name="width" value="0.025" units="cm"/>
      <inkml:brushProperty name="height" value="0.025" units="cm"/>
      <inkml:brushProperty name="color" value="#A27B00"/>
    </inkml:brush>
  </inkml:definitions>
  <inkml:trace contextRef="#ctx0" brushRef="#br0">7 321 24575,'2'-7'0,"1"0"0,0 0 0,0 0 0,1 1 0,0 0 0,0 0 0,0 0 0,9-8 0,-7 5 0,34-52 0,-33 47 0,0 1 0,2 1 0,-1 0 0,1 0 0,1 0 0,15-13 0,-9 16 0,0 0 0,1 1 0,0 1 0,1 0 0,0 1 0,0 1 0,0 1 0,30-3 0,25-8 0,-62 12 0,1 1 0,-1 1 0,1 0 0,-1 0 0,1 1 0,0 1 0,-1 0 0,1 1 0,-1 0 0,0 0 0,0 1 0,0 1 0,0 0 0,0 0 0,-1 1 0,1 1 0,-1 0 0,-1 0 0,1 0 0,-1 2 0,0-1 0,-1 1 0,8 9 0,43 49 0,-39-45 0,-1 1 0,18 27 0,-31-39 0,0-1 0,-1 1 0,-1 1 0,1-1 0,-2 1 0,1 0 0,-1-1 0,-1 1 0,1 13 0,-2 4 0,-1-1 0,-2 1 0,-1-1 0,-13 51 0,11-56 0,0 0 0,1-1 0,1 2 0,1-1 0,1 0 0,1 0 0,1 0 0,5 29 0,-2-40 0,1 0 0,-1-1 0,2 0 0,-1 0 0,1 0 0,1-1 0,0 0 0,0 0 0,17 15 0,-14-15 0,-1 1 0,0 0 0,0 1 0,-1 0 0,-1 1 0,12 21 0,-10-9 0,0-4 0,-1 1 0,7 33 0,-14-49 0,0 1 0,0 0 0,0-1 0,-1 1 0,0 0 0,0-1 0,-1 1 0,1-1 0,-1 1 0,0 0 0,-1-1 0,0 0 0,1 1 0,-2-1 0,-2 6 0,3-8 0,-1 1 0,1-1 0,-1 1 0,0-1 0,0 0 0,0 0 0,0-1 0,0 1 0,-1 0 0,1-1 0,-1 0 0,0 0 0,1 0 0,-1 0 0,0-1 0,-7 2 0,4-2 0,-1 1 0,0-2 0,0 1 0,1-1 0,-1 0 0,0-1 0,0 0 0,-12-3 0,6 1 0,0-2 0,0 0 0,1 0 0,-1-1 0,1-1 0,1 0 0,-1-1 0,1 0 0,-14-13 0,15 9 0,1 0 0,0-1 0,1 0 0,0 0 0,1-1 0,1 0 0,0-1 0,-7-21 0,-1-12 0,-12-66 0,20 83 0,-9-62 0,15 86 0,0 0 0,1 0 0,0 0 0,0 1 0,1-1 0,0 0 0,0 0 0,1 0 0,0 1 0,4-11 0,-3 11 0,1 1 0,0-1 0,0 1 0,0 0 0,1 1 0,-1-1 0,8-4 0,-9 6 0,1 1 0,-1-1 0,0 0 0,0 1 0,0-2 0,0 1 0,-1 0 0,1 0 0,-1-1 0,0 0 0,0 1 0,0-1 0,0 0 0,-1 0 0,1 0 0,-1 0 0,0 0 0,1-7 0,-1-10 0,0 0 0,-1 0 0,-1 0 0,-1 0 0,-6-25 0,6 38 0,0 1 0,-1-1 0,0 1 0,0 0 0,0 0 0,-1 0 0,0 0 0,-1 1 0,0-1 0,0 1 0,0 0 0,-1 1 0,1-1 0,-1 1 0,-1 0 0,-12-7 0,12 8 0,-1-1 0,0 2 0,-1-1 0,1 1 0,-1 1 0,1-1 0,-1 1 0,0 1 0,1 0 0,-1 0 0,0 0 0,0 1 0,0 1 0,0 0 0,0 0 0,0 0 0,1 1 0,-17 6 0,15-4 0,0 1 0,1 0 0,-1 1 0,1 0 0,0 0 0,1 1 0,-1 0 0,1 0 0,1 1 0,0 0 0,0 1 0,0 0 0,1 0 0,-10 19 0,9-13 0,-5 8 0,0 0 0,-18 25 0,27-43 0,-1 0 0,0 0 0,0-1 0,0 0 0,0 0 0,0 0 0,-1 0 0,0 0 0,0-1 0,0 0 0,0 0 0,0-1 0,-1 1 0,1-1 0,-9 2 0,10-4 0,1 0 0,-1 0 0,0-1 0,1 1 0,-1-1 0,1 0 0,-1 0 0,1-1 0,0 1 0,-1-1 0,1 1 0,0-1 0,0 0 0,0 0 0,0 0 0,0-1 0,1 1 0,-5-6 0,2 4 0,1-1 0,0 0 0,0 0 0,1 0 0,-1 0 0,1-1 0,0 1 0,1-1 0,0 0 0,-3-6 0,1-21-455,1 1 0,2-42 0,1 67-6371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6"/>
    </inkml:context>
    <inkml:brush xml:id="br0">
      <inkml:brushProperty name="width" value="0.025" units="cm"/>
      <inkml:brushProperty name="height" value="0.025" units="cm"/>
      <inkml:brushProperty name="color" value="#A27B00"/>
    </inkml:brush>
  </inkml:definitions>
  <inkml:trace contextRef="#ctx0" brushRef="#br0">148 3 24575,'-7'1'0,"0"-1"0,0 2 0,0-1 0,1 1 0,-1 0 0,0 0 0,1 1 0,0 0 0,-1 0 0,1 1 0,1 0 0,-1 0 0,0 0 0,1 0 0,0 1 0,0 0 0,0 0 0,-6 9 0,8-10 0,0 0 0,0 0 0,1 0 0,-1 1 0,1-1 0,0 0 0,0 1 0,1 0 0,-1-1 0,1 1 0,0 0 0,1 0 0,-1 0 0,1-1 0,0 1 0,0 0 0,0 0 0,0 0 0,1 0 0,0 0 0,0-1 0,1 1 0,-1 0 0,1-1 0,0 1 0,0-1 0,4 6 0,-2-5 0,0 0 0,1-1 0,-1 0 0,1 0 0,0 0 0,0-1 0,0 0 0,1 0 0,-1 0 0,1 0 0,0-1 0,0 0 0,0 0 0,0-1 0,0 0 0,10 1 0,-8-1 0,-1 0 0,1-1 0,0 0 0,-1 0 0,1-1 0,-1 0 0,1 0 0,-1 0 0,1-1 0,-1-1 0,0 1 0,0-1 0,8-5 0,-12 6 0,-1-1 0,1 0 0,-1 0 0,0 0 0,0 0 0,0 0 0,0 0 0,0-1 0,-1 1 0,1-1 0,-1 1 0,0-1 0,0 0 0,-1 1 0,1-1 0,-1 0 0,1 0 0,-1 1 0,0-1 0,-1 0 0,-1-7 0,1 0 0,-1 0 0,0-1 0,0 1 0,-2 1 0,1-1 0,-7-12 0,10 23-9,-4-8 31,1 2-1,-1-1 1,-1 0 0,1 1-1,-6-7 1,8 12-104,0-1-1,-1 0 0,1 1 1,0-1-1,-1 1 1,1-1-1,-1 1 1,1 0-1,-1 0 1,1 0-1,-1 1 0,0-1 1,1 1-1,-1-1 1,0 1-1,0 0 1,-4 0-1,-1 1-6743</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7"/>
    </inkml:context>
    <inkml:brush xml:id="br0">
      <inkml:brushProperty name="width" value="0.025" units="cm"/>
      <inkml:brushProperty name="height" value="0.025" units="cm"/>
      <inkml:brushProperty name="color" value="#A27B00"/>
    </inkml:brush>
  </inkml:definitions>
  <inkml:trace contextRef="#ctx0" brushRef="#br0">140 99 24575,'-4'1'0,"-1"-1"0,1 1 0,-1 0 0,1 1 0,0-1 0,-1 1 0,1-1 0,0 2 0,0-1 0,0 0 0,0 1 0,1-1 0,-1 1 0,1 0 0,-1 0 0,1 1 0,0-1 0,-4 7 0,0-1 0,1 0 0,0 1 0,1-1 0,0 1 0,1 0 0,-6 18 0,4-7 0,3-15 0,1 0 0,0 1 0,0-1 0,1 1 0,0 0 0,0 0 0,1-1 0,-1 1 0,1 0 0,2 8 0,-2-14 0,1 0 0,0 0 0,-1 0 0,1 1 0,0-1 0,0 0 0,0 0 0,0 0 0,0 0 0,0 0 0,0-1 0,1 1 0,-1 0 0,0 0 0,0-1 0,1 1 0,-1-1 0,0 1 0,1-1 0,-1 0 0,0 1 0,1-1 0,-1 0 0,1 0 0,-1 0 0,0 0 0,1 0 0,-1 0 0,1 0 0,-1-1 0,0 1 0,1 0 0,2-2 0,2 1 0,0-1 0,0 0 0,0 0 0,-1 0 0,1-1 0,7-4 0,20-20 0,-25 20 0,0 0 0,0 1 0,1 0 0,0 0 0,0 1 0,0 0 0,15-6 0,-1 4 0,-6 1 0,1 0 0,-1 2 0,1 0 0,26-2 0,-40 6 0,1 0 0,-1 0 0,1 0 0,0 0 0,-1 1 0,1 0 0,-1 0 0,0 0 0,1 1 0,-1 0 0,0-1 0,0 1 0,0 1 0,0-1 0,0 1 0,0-1 0,-1 1 0,1 0 0,-1 0 0,0 1 0,0-1 0,5 8 0,4 6 0,-8-12 0,0 0 0,-1 0 0,1 0 0,-1 0 0,0 1 0,-1-1 0,1 1 0,-1 0 0,0-1 0,0 1 0,-1 0 0,0 0 0,0 0 0,-1 1 0,1-1 0,-2 8 0,1-6 0,0 1 0,-1-1 0,-1 0 0,1 0 0,-1 0 0,-1 0 0,1-1 0,-1 1 0,-1-1 0,1 1 0,-1-1 0,-1 0 0,1-1 0,-1 1 0,0-1 0,-1 0 0,1 0 0,-1 0 0,0-1 0,-1 0 0,-8 6 0,-11 9 0,1 2 0,1 1 0,1 1 0,1 1 0,1 0 0,2 2 0,0 1 0,2 0 0,1 1 0,2 0 0,-21 59 0,32-79 0,1 1 0,0 0 0,0 0 0,1 0 0,0 0 0,1 1 0,0-1 0,3 19 0,3 1 0,14 45 0,-19-73 0,10 44 0,-10-35 0,2 1 0,0-1 0,0-1 0,6 15 0,-7-22 0,0 1 0,0-1 0,1 1 0,-1-1 0,1 0 0,0 0 0,0 0 0,0 0 0,0 0 0,0-1 0,1 1 0,-1-1 0,1 0 0,-1 0 0,8 2 0,-6-1 0,-1-2 0,1 1 0,0 0 0,-1-1 0,1 0 0,0 0 0,0-1 0,-1 1 0,1-1 0,0 0 0,0 0 0,0 0 0,0-1 0,-1 0 0,1 0 0,0 0 0,0-1 0,-1 1 0,1-1 0,-1 0 0,0 0 0,1-1 0,-1 1 0,0-1 0,0 0 0,-1 0 0,1 0 0,-1-1 0,1 1 0,-1-1 0,0 0 0,0 0 0,-1 0 0,1 0 0,-1-1 0,0 1 0,0 0 0,0-1 0,-1 0 0,0 1 0,0-1 0,0 0 0,0 0 0,-1 0 0,1-8 0,11-181 0,-11 186 0,-1-1 0,1 1 0,0 0 0,1 1 0,0-1 0,0 0 0,1 0 0,0 1 0,0-1 0,0 1 0,1 0 0,1 0 0,5-8 0,-1 6 0,0 0 0,0 0 0,1 1 0,0 0 0,1 1 0,-1 0 0,20-9 0,-4 3 0,-5 3 0,0-1 0,24-18 0,-38 24 0,0-1 0,-1 0 0,0 0 0,0 0 0,-1 0 0,0-1 0,0 0 0,0 0 0,-1-1 0,3-7 0,5-10 0,-2-1 0,-1 0 0,0 0 0,-3-1 0,0 0 0,-1 0 0,-2-1 0,0-39 0,-3 52 0,-1 0 0,0 0 0,-1 1 0,-1-1 0,-1 1 0,0 0 0,0 0 0,-2 0 0,1 0 0,-2 1 0,0 0 0,0 0 0,-2 1 0,1 0 0,-1 1 0,-1-1 0,0 2 0,-1-1 0,0 2 0,0-1 0,-1 1 0,-23-13 0,10 10 0,1 0 0,-1 1 0,-1 1 0,0 2 0,0 0 0,-1 2 0,1 1 0,-1 1 0,-1 1 0,-41 2 0,60 2 14,-1 1-1,1 1 0,0-1 0,0 2 1,0-1-1,0 1 0,0 1 1,-9 6-1,-63 47-1498,76-53-5341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58:58.298"/>
    </inkml:context>
    <inkml:brush xml:id="br0">
      <inkml:brushProperty name="width" value="0.025" units="cm"/>
      <inkml:brushProperty name="height" value="0.025" units="cm"/>
      <inkml:brushProperty name="color" value="#A27B00"/>
    </inkml:brush>
  </inkml:definitions>
  <inkml:trace contextRef="#ctx0" brushRef="#br0">142 43 24575,'-8'0'0,"0"0"0,0 1 0,0 0 0,0 0 0,0 0 0,0 1 0,0 1 0,1-1 0,-14 7 0,18-7 0,-1 0 0,1 1 0,0-1 0,0 1 0,0 0 0,0 0 0,0 0 0,1 0 0,-1 1 0,1-1 0,0 1 0,0-1 0,0 1 0,1 0 0,-1-1 0,1 1 0,0 0 0,0 0 0,0 0 0,0 8 0,-1-5 0,1 0 0,1 0 0,-1 0 0,1 1 0,1-1 0,-1 0 0,1 0 0,1 0 0,-1 0 0,1 0 0,0 0 0,1-1 0,-1 1 0,1-1 0,1 1 0,-1-1 0,1 0 0,5 7 0,-6-12 0,-1 1 0,1-1 0,-1 1 0,1-1 0,0 0 0,-1 0 0,1 0 0,0-1 0,0 1 0,0-1 0,-1 1 0,1-1 0,0 0 0,0 0 0,0 0 0,0 0 0,0-1 0,3 0 0,-2 0 0,0 0 0,1 0 0,-1 0 0,0 0 0,-1-1 0,1 1 0,0-1 0,0 0 0,-1-1 0,1 1 0,5-6 0,-4 2 0,-2 0 0,1 0 0,0-1 0,-1 1 0,-1-1 0,1 0 0,-1 0 0,0 0 0,0-1 0,-1 1 0,0 0 0,-1 0 0,1-1 0,-1 1 0,-1-1 0,1 1 0,-3-8 0,2 6 0,0 1 0,-1 0 0,0 1 0,0-1 0,-1 0 0,0 0 0,-1 1 0,1 0 0,-1 0 0,-1 0 0,1 0 0,-1 1 0,-1-1 0,1 1 0,-10-8 0,10 11-1365,1 2-5461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08"/>
    </inkml:context>
    <inkml:brush xml:id="br0">
      <inkml:brushProperty name="width" value="0.2" units="cm"/>
      <inkml:brushProperty name="height" value="0.2" units="cm"/>
      <inkml:brushProperty name="color" value="#42232B"/>
      <inkml:brushProperty name="inkEffects" value="gold"/>
      <inkml:brushProperty name="anchorX" value="-13753.83594"/>
      <inkml:brushProperty name="anchorY" value="-15326.26758"/>
      <inkml:brushProperty name="scaleFactor" value="0.5"/>
    </inkml:brush>
  </inkml:definitions>
  <inkml:trace contextRef="#ctx0" brushRef="#br0">0 45 24575,'0'0'0,"0"-2"0,5-1 0,1-3 0,4-1 0,-2 1 0,7-1 0,3 1 0,3 2 0,0 3 0,0-1 0,-3 2 0,3 0 0,-3 0 0,2 0 0,-4 0 0,2 0 0,10 3 0,-5 2 0,3-2 0,-2 2 0,-4 0 0,-1 0 0,1 3 0,-1 0 0,-1 0 0,-5 2 0,0-3 0,-1 3 0,1-1 0,-4 1 0,1 0 0,-3 1 0,-2 1 0,-1-4 0,5 6 0,-1-1 0,0-1 0,-2 1 0,1-2 0,-1 1 0,3-3 0,0 6 0,1 0 0,3 1 0,-1 2 0,-1-2 0,-1 1 0,-5 5 0,0 1 0,-4 0 0,4-4 0,0-1 0,0 0 0,-2 0 0,-1 0 0,-1-3 0,-1-1 0,0 1 0,0 1 0,0 2 0,0 0 0,0 0 0,0 0 0,-3 3 0,1-1 0,1 1 0,-4-5 0,2-1 0,-2 6 0,0 0 0,-3-4 0,1-1 0,1-3 0,-4 3 0,3-1 0,-4-2 0,3 0 0,-2-2 0,2-1 0,-7 3 0,1 0 0,-1-3 0,2 0 0,0-4 0,-8 6 0,3-1 0,-2-1 0,4 3 0,0-2 0,1 2 0,-1 0 0,1 2 0,1-4 0,2 2 0,1-3 0,1 1 0,-1 4 0,2 1 0,-2-3 0,1 0 0,0-1 0,4-4 0,-2 5 0,-2 0 0,2 3 0,-2-3 0,4 0 0,-1-1 0,2-1 0,0 4 0,-1 3 0,-1-2 0,-1 2 0,2 0 0,-4-2 0,3 0 0,1-1 0,1 0 0,0 1 0,0 0 0,4 1 0,-3-3 0,4 3 0,0-4 0,-1 1 0,4 1 0,-1 0 0,1-2 0,-2 1 0,3 1 0,-1-2 0,0 3 0,0-4 0,1-1 0,-1-3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09"/>
    </inkml:context>
    <inkml:brush xml:id="br0">
      <inkml:brushProperty name="width" value="0.2" units="cm"/>
      <inkml:brushProperty name="height" value="0.2" units="cm"/>
      <inkml:brushProperty name="color" value="#42232B"/>
      <inkml:brushProperty name="inkEffects" value="gold"/>
      <inkml:brushProperty name="anchorX" value="-15120.67969"/>
      <inkml:brushProperty name="anchorY" value="-17562.75195"/>
      <inkml:brushProperty name="scaleFactor" value="0.5"/>
    </inkml:brush>
  </inkml:definitions>
  <inkml:trace contextRef="#ctx0" brushRef="#br0">5 3 24575,'0'0'0,"0"2"0,0 3 0,0 1 0,0 2 0,0 4 0,5-1 0,-2-4 0,2-7 0,-3-4 0,-4 1 0,-1 2 0,4-1 0,3 2 0,0-5 0,1 0 0,-1-6 0,-6 1 0,-3 2 0,-3 3 0,0 5 0,1 5 0,4 0 0,6 0 0,1-2 0,-1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0"/>
    </inkml:context>
    <inkml:brush xml:id="br0">
      <inkml:brushProperty name="width" value="0.05" units="cm"/>
      <inkml:brushProperty name="height" value="0.05" units="cm"/>
      <inkml:brushProperty name="color" value="#42232B"/>
      <inkml:brushProperty name="inkEffects" value="gold"/>
      <inkml:brushProperty name="anchorX" value="-16393.79297"/>
      <inkml:brushProperty name="anchorY" value="-18844.38867"/>
      <inkml:brushProperty name="scaleFactor" value="0.5"/>
    </inkml:brush>
  </inkml:definitions>
  <inkml:trace contextRef="#ctx0" brushRef="#br0">152 0 24575,'0'0'0,"-3"0"0,-3 0 0,-1 3 0,-1-1 0,2 3 0,-1 0 0,4 3 0,-2 0 0,2 2 0,-4-2 0,1 2 0,-1-2 0,1 0 0,1 2 0,1 1 0,0-3 0,0 2 0,1-2 0,1 4 0,-1-1 0,0-1 0,0-1 0,1 1 0,-3 3 0,0 0 0,0-1 0,2 2 0,-2-1 0,0-1 0,4-1 0,-3-1 0,3 3 0,-1-3 0,-1 0 0,1 1 0,1 0 0,-1 2 0,2 0 0,0-1 0,0 2 0,0-1 0,2-1 0,4-7 0,4-5 0,-2-4 0,0 1 0,0-3 0,2-1 0,-2-3 0,2 2 0,-2 2 0,0-1 0,-1 1 0,4 3 0,-3-2 0,2 1 0,0 1 0,-4 0 0,6 0 0,-4-6 0,0 3 0,-1-2 0,1 1 0,-3 1 0,-4-1 0,-6 4 0,-4 0 0,-6 1 0,0 2 0,-1 3 0,0 2 0,-1 0 0,4-3 0,5-4 0,2-3 0,6 0 0,3-4 0,4 0 0,-1 0 0,2 2 0,-1-1 0,-1 2 0,-1-1 0,5-3 0,0 2 0,-2 0 0,0 0 0,-2 1 0,-1-1 0,3 2 0,1 1 0,0-3 0,4 1 0,0 2 0,0 0 0,1 4 0,0-1 0,-1 2 0,-1 3 0,-3 4 0,-4 3 0,-2-1 0,-1 4 0,-5 0 0,-2-1 0,-3-4 0,1 0 0,1-1 0,-1 2 0,2 0 0,2 2 0,2 0 0,-4 1 0,0-1 0,-2-3 0,2 0 0,-3-1 0,3-1 0,-1-1 0,-4-1 0,2 2 0,-2 2 0,2 0 0,0 1 0,-2-3 0,0 2 0,2 0 0,2 0 0,-2 1 0,3-3 0,-4-1 0,1 5 0,0-4 0,2 2 0,-1-1 0,-1-2 0,-2-2 0,0-5 0,2-4 0,0-1 0,3-1 0,0-3 0,4-1 0,2 3 0,4-3 0,2 4 0,1 3 0,-2-3 0,1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3"/>
    </inkml:context>
    <inkml:brush xml:id="br0">
      <inkml:brushProperty name="width" value="0.05" units="cm"/>
      <inkml:brushProperty name="height" value="0.05" units="cm"/>
      <inkml:brushProperty name="color" value="#CC912C"/>
      <inkml:brushProperty name="inkEffects" value="gold"/>
      <inkml:brushProperty name="anchorX" value="-16360.31445"/>
      <inkml:brushProperty name="anchorY" value="-18927.85742"/>
      <inkml:brushProperty name="scaleFactor" value="0.5"/>
    </inkml:brush>
  </inkml:definitions>
  <inkml:trace contextRef="#ctx0" brushRef="#br0">5 1 24575,'0'0'0,"0"2"0,0 2 0,0 2 0,0 0 0,0 2 0,0 0 0,0 1 0,0-1 0,-1-2 0,0 2 0,0-1 0,0 0 0,2-2 0,3 0 0,1-3 0,0 3 0,-1-2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1"/>
    </inkml:context>
    <inkml:brush xml:id="br0">
      <inkml:brushProperty name="width" value="0.05" units="cm"/>
      <inkml:brushProperty name="height" value="0.05" units="cm"/>
      <inkml:brushProperty name="color" value="#42232B"/>
      <inkml:brushProperty name="inkEffects" value="gold"/>
      <inkml:brushProperty name="anchorX" value="-15066.13867"/>
      <inkml:brushProperty name="anchorY" value="-17793.37891"/>
      <inkml:brushProperty name="scaleFactor" value="0.5"/>
    </inkml:brush>
  </inkml:definitions>
  <inkml:trace contextRef="#ctx0" brushRef="#br0">24 221 24575,'0'0'0,"0"2"0,0 3 0,0 2 0,1-1 0,1 4 0,3-2 0,1-2 0,-1 3 0,5-5 0,-2 3 0,0-2 0,1 0 0,-1 0 0,-3 3 0,3-2 0,0 2 0,0-1 0,-1 1 0,-1-3 0,1 3 0,1 2 0,-2 1 0,1 2 0,-2 0 0,-1-1 0,0-2 0,1-2 0,-2-3 0,0-9 0,2-1 0,0-3 0,-3-2 0,4 2 0,1-1 0,-3-3 0,3 2 0,-2 1 0,0 0 0,0 3 0,-2-4 0,2 2 0,0-2 0,-2 1 0,2 2 0,1-4 0,1 2 0,-1 1 0,1 2 0,-1-2 0,-2 1 0,-3 1 0,-6 1 0,-3 2 0,-2 1 0,-3 0 0,0 2 0,-1 0 0,-1 0 0,2 0 0,3 4 0,-3-3 0,5 4 0,-2-2 0,4 5 0,-2 1 0,3-1 0,2 0 0,-4 0 0,1 2 0,1 0 0,1 1 0,-1-1 0,2-1 0,0 3 0,-2-4 0,0 0 0,0-5 0,0-4 0,-1-1 0,-1-4 0,-1 1 0,2-2 0,1-3 0,0 1 0,0-1 0,2 0 0,-4 2 0,2-2 0,1-1 0,-3 3 0,2-2 0,2 0 0,0-1 0,1-1 0,2-1 0,0 2 0,0-4 0,0 2 0,0-1 0,0-1 0,0 0 0,0 2 0,0 0 0,2-1 0,1 2 0,2 1 0,0 1 0,0 2 0,-1-2 0,3 2 0,-2-2 0,3 2 0,2 2 0,-2-1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2"/>
    </inkml:context>
    <inkml:brush xml:id="br0">
      <inkml:brushProperty name="width" value="0.05" units="cm"/>
      <inkml:brushProperty name="height" value="0.05" units="cm"/>
      <inkml:brushProperty name="color" value="#42232B"/>
      <inkml:brushProperty name="inkEffects" value="gold"/>
      <inkml:brushProperty name="anchorX" value="-16360.31445"/>
      <inkml:brushProperty name="anchorY" value="-18927.85742"/>
      <inkml:brushProperty name="scaleFactor" value="0.5"/>
    </inkml:brush>
  </inkml:definitions>
  <inkml:trace contextRef="#ctx0" brushRef="#br0">8 1 24575,'0'0'0,"0"3"0,0 4 0,0 3 0,0-1 0,0 4 0,0 0 0,0 2 0,0-2 0,-2-3 0,0 3 0,1-2 0,-1 1 0,4-4 0,4 0 0,2-5 0,0 5 0,-1-3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3"/>
    </inkml:context>
    <inkml:brush xml:id="br0">
      <inkml:brushProperty name="width" value="0.05" units="cm"/>
      <inkml:brushProperty name="height" value="0.05" units="cm"/>
      <inkml:brushProperty name="color" value="#42232B"/>
      <inkml:brushProperty name="inkEffects" value="gold"/>
      <inkml:brushProperty name="anchorX" value="-17644.64453"/>
      <inkml:brushProperty name="anchorY" value="-20296.97852"/>
      <inkml:brushProperty name="scaleFactor" value="0.5"/>
    </inkml:brush>
  </inkml:definitions>
  <inkml:trace contextRef="#ctx0" brushRef="#br0">1 1019 24575,'0'0'0,"3"-3"-1791,1-5 2652,-3 0-1210,1-5 945,-2 0-716,1 0 394,-1 0-335,0-2 745,0 0-871,0 1 280,2 4-93,0-3 0,-1 2 0,1-1 0,1 2 0,0 2 0,1-3 0,-3 0 0,3 1 0,-1 2 0,3-1 0,1 0 0,1 2 0,-1-1 0,-3-2 0,3 4 0,-4-2 0,4 1 0,-2-1 0,1 1 0,2-1 0,0 2 0,-1-2 0,-1 3 0,-1-2 0,5 2 0,-3-3 0,1-2 0,0-1 0,5 0 0,-3-1 0,-1 4 0,0 0 0,-1 1 0,-2 1 0,2 1 0,2 0 0,-2-1 0,0 1 0,1 0 0,-1-2 0,1 2 0,1 2 0,2-2 0,1 2 0,-2-3 0,0-3 0,-2 3 0,-1-1 0,-2-1 0,2 3 0,1-3 0,-1 0 0,-2 0 0,1 1 0,-2-1 0,1 3 0,-1-1 0,-2-4 0,4 2 0,-1 0 0,2 0 0,-3 1 0,2 1 0,-1-1 0,1 2 0,-2-3 0,3 2 0,-2-3 0,1 0 0,-1 2 0,-1-3 0,2 2 0,-2 0 0,-2-2 0,-1 1 0,-1-3 0,4 1 0,0 1 0,0-1 0,-2-1 0,-1-1 0,-1 0 0,1 2 0,-2-4 0,0 0 0,0 2 0,0-1 0,0-1 0,-2 2 0,2 0 0,0-2 0,-1 4 0,-1 0 0,-1 1 0,1-2 0,-1 4 0,0-2 0,1 1 0,-1-3 0,0 4 0,-1-3 0,3 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8"/>
    </inkml:context>
    <inkml:brush xml:id="br0">
      <inkml:brushProperty name="width" value="0.2" units="cm"/>
      <inkml:brushProperty name="height" value="0.2" units="cm"/>
      <inkml:brushProperty name="color" value="#42232B"/>
      <inkml:brushProperty name="inkEffects" value="gold"/>
      <inkml:brushProperty name="anchorX" value="-10404.69434"/>
      <inkml:brushProperty name="anchorY" value="-12026.29102"/>
      <inkml:brushProperty name="scaleFactor" value="0.5"/>
    </inkml:brush>
  </inkml:definitions>
  <inkml:trace contextRef="#ctx0" brushRef="#br0">1 454 24575,'0'0'0,"0"-3"0,0-2 0,0-1 0,0-4 0,0-1 0,0-3 0,0 1 0,2-3 0,3-2 0,-2 0 0,2 2 0,4 0 0,0 0 0,-1 1 0,-2 0 0,1 4 0,-4 1 0,4-3 0,-3 0 0,3 2 0,-1-1 0,3 4 0,-3-3 0,4 1 0,-2-2 0,2 4 0,0-3 0,-1 3 0,-2-2 0,1 3 0,2-1 0,1 3 0,1-3 0,-3-1 0,1 0 0,-3 1 0,4 2 0,0-4 0,6 2 0,-3 3 0,-2-3 0,4 3 0,-1 2 0,3 1 0,-1 0 0,3-1 0,8 2 0,-1-3 0,3 4 0,-6-1 0,-1 1 0,-2-2 0,0 2 0,-3 0 0,2 3 0,-2-1 0,1 4 0,7 6 0,4 2 0,-3-1 0,-4 1 0,-5-5 0,0 3 0,-2-3 0,-1 1 0,-1-2 0,6 4 0,0-2 0,-3-1 0,3 4 0,0 2 0,-3 1 0,0-1 0,-3-2 0,-1-2 0,-4-2 0,-1 4 0,0-2 0,-2 0 0,3 2 0,0 0 0,3 5 0,-1-1 0,-1-1 0,-4 2 0,-1 0 0,0 0 0,-2 0 0,-1 1 0,0 1 0,-2 1 0,1-5 0,3-3 0,-3 2 0,1 1 0,-1 0 0,-1 1 0,0-1 0,0-1 0,0 1 0,0 3 0,0 1 0,0 1 0,0 0 0,-1 4 0,-6-1 0,1 1 0,-1-4 0,-1 0 0,3-3 0,-3 1 0,0-1 0,0 0 0,1 0 0,2 0 0,-1 5 0,3 0 0,-1-2 0,3 2 0,-1-2 0,-3 3 0,0-3 0,0-1 0,2-1 0,0-2 0,-2-3 0,2 3 0,1-4 0,1 1 0,1 1 0,0-2 0,0 0 0,0 0 0,0 2 0,0 1 0,0 0 0,4 4 0,1-2 0,2-4 0,-2-1 0,6 2 0,-1 0 0,1-4 0,1 1 0,2 2 0,3 1 0,-3-4 0,-1 2 0,-1-3 0,-4 0 0,5 4 0,2 0 0,-2 0 0,-2-4 0,2 0 0,5 1 0,0-3 0,-4 2 0,0-2 0,-3-3 0,-3 0 0,3 0 0,-2 1 0,-1 1 0,-2 1 0,-1-1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9"/>
    </inkml:context>
    <inkml:brush xml:id="br0">
      <inkml:brushProperty name="width" value="0.2" units="cm"/>
      <inkml:brushProperty name="height" value="0.2" units="cm"/>
      <inkml:brushProperty name="color" value="#42232B"/>
      <inkml:brushProperty name="inkEffects" value="gold"/>
      <inkml:brushProperty name="anchorX" value="-12465.81055"/>
      <inkml:brushProperty name="anchorY" value="-14017.4375"/>
      <inkml:brushProperty name="scaleFactor" value="0.5"/>
    </inkml:brush>
  </inkml:definitions>
  <inkml:trace contextRef="#ctx0" brushRef="#br0">11 1 24575,'0'0'0,"0"2"0,-2 4 0,1 4 0,-3 0 0,3 3 0,-1 1 0,2 1 0,2-4 0,6-1 0,3-2 0,2-11 0,-1-5 0,-6-2 0,-6 2 0,-10 5 0,-1 6 0,1 5 0,0 4 0,19-3 0,5-1 0,1-4 0,0-6 0,-6-6 0,-4 0 0,-3-2 0,-9 2 0,-1 6 0,0 6 0,6 0 0,4 1 0,5-1 0,-1-4 0,-1-5 0,0-5 0,-5 0 0,-3-1 0,-7 3 0,-2 1 0,1 4 0,-2 3 0,5 3 0,1 7 0,2 3 0,5-2 0,5-1 0,5-2 0,0-8 0,0-5 0,-2-1 0,-2-6 0,-4 4 0,-7 0 0,-2 5 0,1 6 0,3 2 0,1-2 0,2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30"/>
    </inkml:context>
    <inkml:brush xml:id="br0">
      <inkml:brushProperty name="width" value="0.05" units="cm"/>
      <inkml:brushProperty name="height" value="0.05" units="cm"/>
      <inkml:brushProperty name="color" value="#42232B"/>
      <inkml:brushProperty name="inkEffects" value="gold"/>
      <inkml:brushProperty name="anchorX" value="-19227.8418"/>
      <inkml:brushProperty name="anchorY" value="-20941.08398"/>
      <inkml:brushProperty name="scaleFactor" value="0.5"/>
    </inkml:brush>
  </inkml:definitions>
  <inkml:trace contextRef="#ctx0" brushRef="#br0">184 41 24575,'0'0'0,"2"0"0,4 0 0,4 0 0,-2 3 0,0-1 0,2-1 0,3 1 0,-3 3 0,1-4 0,-3 8 0,0-3 0,1-1 0,-3 1 0,2-1 0,2 2 0,1-2 0,-2 1 0,2-1 0,-1 3 0,0-1 0,-4 1 0,2 0 0,-3 3 0,3 1 0,-1-2 0,-1-1 0,1 4 0,-2 0 0,-2 0 0,2-3 0,-2 2 0,5-1 0,-1 0 0,-2 4 0,1-3 0,-1-1 0,3-1 0,-1 3 0,1-4 0,-2 3 0,-1-2 0,2-2 0,-2-2 0,-1 1 0,0 1 0,-1 2 0,0-1 0,2 1 0,2 0 0,-2 1 0,-2 1 0,2-2 0,-2-1 0,0 3 0,-1-1 0,1-1 0,0 0 0,-1-2 0,0 5 0,4-2 0,-1 2 0,0 0 0,-2 2 0,0 0 0,-3-2 0,4-4 0,-1 3 0,-1-1 0,-1 1 0,1 1 0,-2 0 0,0 0 0,1 0 0,-1 1 0,-1 1 0,1-2 0,0 0 0,0 0 0,0 2 0,0-2 0,0 2 0,0-1 0,0-1 0,0 0 0,0 2 0,0-2 0,-3-2 0,-2 1 0,0-1 0,1 1 0,0-3 0,0 1 0,1 0 0,-2-4 0,2 4 0,0 1 0,1-1 0,-4 0 0,1 0 0,-2 0 0,1-1 0,-1-2 0,2 1 0,-1-3 0,1-3 0,0-6 0,3-4 0,1-5 0,-1-3 0,2 0 0,0-1 0,0 1 0,0 0 0,0 1 0,2 0 0,-2 1 0,0-1 0,1-1 0,1-1 0,1 1 0,-1 0 0,-1 0 0,-1 1 0,2 2 0,-2-2 0,0 2 0,0 0 0,0-1 0,-2-1 0,2 2 0,0 0 0,0-2 0,0 2 0,0-1 0,0-1 0,0 2 0,0-2 0,0 2 0,0-2 0,-1 4 0,-1 1 0,-1-1 0,-2 0 0,-3-1 0,0 2 0,1 1 0,1 0 0,1 1 0,-3-1 0,0-3 0,1 2 0,1 2 0,1-3 0,-2 1 0,4 0 0,0-1 0,-2 4 0,1-1 0,-2-3 0,-1 1 0,1-1 0,-1 1 0,3-2 0,0 1 0,-1 1 0,2 1 0,0-3 0,-4 2 0,1 1 0,1-1 0,0 3 0,0-1 0,0-3 0,0 3 0,2-2 0,-3 2 0,-1-5 0,1 1 0,-1-1 0,1 2 0,-1 1 0,1 4 0,-1-4 0,-1 3 0,1-1 0,-1 2 0,2-3 0,-2 0 0,3-1 0,-3-1 0,-1-4 0,1 3 0,2 1 0,-1 3 0,-2 1 0,-3 3 0,1 2 0,1-1 0,0 1 0,-1 0 0,-1 1 0,1-1 0,-4 2 0,4 2 0,0 1 0,-1-1 0,2-1 0,-3 1 0,0 0 0,7-2 0,4 0 0,4-2 0,3 0 0,0-3 0,-2 1 0,-6 0 0,-2 1 0,-3 3 0,1 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4"/>
    </inkml:context>
    <inkml:brush xml:id="br0">
      <inkml:brushProperty name="width" value="0.025" units="cm"/>
      <inkml:brushProperty name="height" value="0.025" units="cm"/>
      <inkml:brushProperty name="color" value="#42232B"/>
    </inkml:brush>
  </inkml:definitions>
  <inkml:trace contextRef="#ctx0" brushRef="#br0">1 426 24575,'3'-6'0,"1"-1"0,-1 0 0,0 1 0,2-1 0,-2 3 0,2-3 0,0 2 0,6-6 0,7-10 0,114-139 0,-112 142 0,-1 2 0,2 0 0,1 1 0,0 0 0,1 2 0,0 0 0,1 3 0,50-17 0,-47 20 0,1 2 0,49-3 0,-7 2 0,-28-2 0,-37 6 0,1 0 0,1 1 0,-1-1 0,1 2 0,-2 0 0,1 0 0,1 0 0,-1 0 0,1 0 0,-2 2 0,1-2 0,1 1 0,-1 1 0,-1 0 0,2 1 0,4 2 0,101 29 0,-20-10 0,-91-22 0,20 3 0,-1 3 0,0 0 0,-1 0 0,-1 2 0,2 1 0,-4 1 0,20 14 0,19 24 0,-37-37 0,-2 2 0,-1 0 0,1 1 0,-3-1 0,2 3 0,-2-2 0,-2 2 0,1 0 0,12 30 0,5 13 0,-20-50 0,-3 2 0,1 2 0,-3-2 0,1 2 0,3 14 0,4 25 0,-4 1 0,3 98 0,-14-120 0,0-1 0,-2-1 0,-1 2 0,-3-2 0,-13 35 0,10-30 0,1-2 0,3 2 0,-9 57 0,-5 55 0,23-118 18,1-3-1,12 51 0,-1-14-1434,-11-54-5409</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5"/>
    </inkml:context>
    <inkml:brush xml:id="br0">
      <inkml:brushProperty name="width" value="0.025" units="cm"/>
      <inkml:brushProperty name="height" value="0.025" units="cm"/>
      <inkml:brushProperty name="color" value="#42232B"/>
    </inkml:brush>
  </inkml:definitions>
  <inkml:trace contextRef="#ctx0" brushRef="#br0">33 0 24575,'-17'122'0,"12"-96"0,1 2 0,-3 45 0,9-60 0,-1 0 0,3 0 0,-3 0 0,4 0 0,-2 0 0,2-1 0,0 1 0,2-2 0,-3 1 0,3-1 0,1 0 0,0-1 0,0 2 0,1-3 0,-1 1 0,1-2 0,1 2 0,0-2 0,1 0 0,1-1 0,-2-1 0,1 1 0,2-1 0,-2-1 0,15 5 0,-21-10 0,2 0 0,-1 0 0,-1 0 0,2-2 0,-1 1 0,-1-1 0,2 0 0,-1 1 0,-1-1 0,0-1 0,1 1 0,-1-1 0,0 0 0,0 0 0,0-1 0,0-1 0,0 2 0,0-2 0,-2 2 0,2-2 0,3-8 0,7-5 0,-1-1 0,-1-1 0,0-1 0,10-23 0,-3 0 0,-15 31 0,-1 0 0,1 2 0,0-2 0,2 1 0,-1 1 0,1-1 0,1 3 0,0-3 0,0 2 0,2 1 0,-2-1 0,2 0 0,1 2 0,-1 0 0,1 1 0,17-11 0,-12 10 0,1 2 0,-1-1 0,2 1 0,0 1 0,27-5 0,-35 10 0,0-2 0,1 2 0,-1 2 0,0 0 0,1-2 0,-1 3 0,0-1 0,0 1 0,-1 0 0,1 0 0,11 7 0,-1 0 0,-1 1 0,1-1 0,-2 3 0,1 0 0,-2 0 0,1 2 0,-2-1 0,-1 3 0,-1-1 0,1 0 0,-2 2 0,15 23 0,-24-18 0,0 1 0,-1-1 0,-1 1 0,-1-1 0,-1 2 0,-1-1 0,-8 35 0,6-45 0,0 1 0,-2 0 0,0-1 0,0-1 0,-8 17 0,5-17 0,2 1 0,1 1 0,-2 0 0,4-1 0,-7 25 0,2 22 0,-23 84 0,26-128 0,4 1 0,-3 0 0,3 2 0,1-2 0,0 0 0,1 1 0,1-1 0,1 0 0,0 0 0,1 0 0,2 0 0,-1 0 0,2-2 0,1 2 0,13 23 0,-16-32-1365,0 1-5461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6"/>
    </inkml:context>
    <inkml:brush xml:id="br0">
      <inkml:brushProperty name="width" value="0.025" units="cm"/>
      <inkml:brushProperty name="height" value="0.025" units="cm"/>
      <inkml:brushProperty name="color" value="#42232B"/>
    </inkml:brush>
  </inkml:definitions>
  <inkml:trace contextRef="#ctx0" brushRef="#br0">463 0 24575,'9'2'0,"-3"1"0,2-1 0,-1 1 0,1-2 0,-2 3 0,1 1 0,1-2 0,-1 0 0,-2 2 0,1 0 0,1 0 0,-1 0 0,5 8 0,32 21 0,-33-28 0,-2 1 0,1-1 0,0 3 0,-1-1 0,-2 0 0,2 0 0,-1 2 0,-1-1 0,1 1 0,-1 0 0,-1 0 0,0 0 0,0 1 0,-2-1 0,1 1 0,-1 1 0,-1-3 0,1 3 0,-2 14 0,1-12 0,0-7 0,-2-2 0,1 0 0,-1 1 0,2-1 0,-2 0 0,-2 2 0,2-3 0,0 3 0,-1-2 0,1 0 0,-2 1 0,0-1 0,1 0 0,-1 0 0,-1 0 0,1 0 0,-1-1 0,0 1 0,0 0 0,-1 0 0,1 0 0,0-2 0,-1 2 0,0-2 0,0 1 0,-7 4 0,4-2 0,-1 1 0,0-1 0,0 1 0,-2-1 0,2-1 0,-2 0 0,1 0 0,-1 0 0,0-2 0,0 0 0,0 1 0,1-3 0,-3 1 0,3 0 0,-1-1 0,-2-1 0,3 2 0,-3-4 0,2 2 0,1-1 0,-3-1 0,2 0 0,1-1 0,-3 0 0,3 0 0,-19-9 0,12 6 0,1-2 0,-1-1 0,1 1 0,-1-2 0,1 1 0,2-1 0,0-1 0,-16-16 0,-1-5 0,1-1 0,1-2 0,-25-44 0,12 27 23,33 44-177,1 0 0,-1 0-1,2-2 1,1 0 0,-2 2 0,2-2-1,0 1 1,-4-13 0,7 13-6672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7"/>
    </inkml:context>
    <inkml:brush xml:id="br0">
      <inkml:brushProperty name="width" value="0.025" units="cm"/>
      <inkml:brushProperty name="height" value="0.025" units="cm"/>
      <inkml:brushProperty name="color" value="#42232B"/>
    </inkml:brush>
  </inkml:definitions>
  <inkml:trace contextRef="#ctx0" brushRef="#br0">136 3 24575,'-1'0'0,"1"0"0,-2-1 0,2 1 0,-2 0 0,2 0 0,-1 0 0,1-2 0,-2 2 0,2 0 0,-2 0 0,2 0 0,-1 0 0,1 0 0,-2 0 0,2 0 0,-1 0 0,1 0 0,-2 0 0,2 2 0,-2-2 0,2 0 0,-1 0 0,1 0 0,-2 1 0,2-1 0,-2 0 0,2 0 0,-1 2 0,1-2 0,0 2 0,-2-2 0,2 0 0,0 1 0,-2-1 0,2 2 0,0-2 0,-1 1 0,-32 30 0,12 12 0,11-29 0,2 3 0,0-1 0,2 0 0,-1 2 0,-4 23 0,9-35 0,2 1 0,0-1 0,0 1 0,0-1 0,0 1 0,2-1 0,-2 1 0,1-1 0,1 1 0,1-1 0,-1-1 0,-1 2 0,3-1 0,-1-1 0,0 2 0,0-2 0,1 1 0,1-1 0,3 5 0,3 3 0,1 0 0,-1 2 0,2-2 0,0 0 0,0-2 0,20 15 0,-27-23 0,-1 1 0,0-3 0,1 2 0,-1-1 0,2 0 0,-1-1 0,-1 1 0,2 0 0,-1-2 0,-1 1 0,2-1 0,-1 0 0,1 0 0,-2-1 0,1 1 0,1-2 0,-3 2 0,3-2 0,-1-1 0,7-2 0,-4 2 0,-1 0 0,2-1 0,-2 0 0,-2-1 0,2 0 0,0 0 0,-1 0 0,1-2 0,-1 1 0,-1-1 0,1 1 0,-2-2 0,1 1 0,-1-1 0,0 2 0,0-3 0,0 1 0,-2-1 0,0 0 0,0 1 0,1 0 0,-3-2 0,1 2 0,0-2 0,-1 1 0,1 1 0,-2-2 0,0 0 0,0 2 0,-2-2 0,1 0 0,-1 2 0,0-2 0,1 2 0,-3-1 0,-5-13 0,5 14 0,-1 2 0,-1-1 0,1-1 0,0 3 0,-1-1 0,-1-1 0,1 2 0,-1-1 0,1 1 0,-3 2 0,3-2 0,-2 0 0,0 2 0,1-1 0,-17-4 0,7 3 0,0 0 0,-1 2 0,0 0 0,0 1 0,0 1 0,-28 2 0,23 6-1365,15 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894"/>
    </inkml:context>
    <inkml:brush xml:id="br0">
      <inkml:brushProperty name="width" value="0.05" units="cm"/>
      <inkml:brushProperty name="height" value="0.05" units="cm"/>
      <inkml:brushProperty name="color" value="#CC912C"/>
      <inkml:brushProperty name="inkEffects" value="gold"/>
      <inkml:brushProperty name="anchorX" value="-17644.64453"/>
      <inkml:brushProperty name="anchorY" value="-20296.97852"/>
      <inkml:brushProperty name="scaleFactor" value="0.5"/>
    </inkml:brush>
  </inkml:definitions>
  <inkml:trace contextRef="#ctx0" brushRef="#br0">1 626 24575,'0'0'0,"2"-2"-1791,0-3 2652,-1 0-1210,0-3 945,-1 0-716,1 0 394,-1 0-335,0-1 745,0 0-871,0 0 280,1 3-93,0-2 0,0 1 0,0 0 0,1 1 0,0 1 0,0-2 0,-1 0 0,1 1 0,0 1 0,2 0 0,0-1 0,1 2 0,-1-1 0,-1-1 0,1 2 0,-2-1 0,2 1 0,-1-1 0,1 1 0,1-1 0,0 1 0,-1-1 0,0 2 0,-1-1 0,3 1 0,-2-2 0,1-1 0,0-1 0,3 0 0,-2 0 0,0 2 0,-1 0 0,0 1 0,-1 0 0,1 1 0,1 0 0,-1-1 0,0 1 0,0 0 0,0-1 0,1 1 0,0 1 0,1-1 0,1 1 0,-1-2 0,0-1 0,-2 1 0,0 0 0,-1-1 0,1 2 0,0-2 0,0 0 0,-1 0 0,0 1 0,-1-1 0,1 2 0,-1-1 0,-1-2 0,2 1 0,0 0 0,1 0 0,-2 1 0,1 0 0,0 0 0,0 1 0,-1-2 0,2 1 0,-1-1 0,0-1 0,0 2 0,-1-2 0,1 1 0,-1 0 0,-1-1 0,-1 0 0,0-1 0,2 0 0,0 1 0,0-1 0,-1 0 0,-1-1 0,0 0 0,0 1 0,-1-2 0,0 0 0,0 1 0,0-1 0,0 0 0,-1 1 0,1 0 0,0-1 0,-1 2 0,0 0 0,-1 1 0,1-1 0,-1 2 0,0-1 0,1 0 0,-1-1 0,0 2 0,0-2 0,1 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6"/>
    </inkml:context>
    <inkml:brush xml:id="br0">
      <inkml:brushProperty name="width" value="0.025" units="cm"/>
      <inkml:brushProperty name="height" value="0.025" units="cm"/>
      <inkml:brushProperty name="color" value="#42232B"/>
    </inkml:brush>
  </inkml:definitions>
  <inkml:trace contextRef="#ctx0" brushRef="#br0">1 555 24575,'0'-26'0,"2"1"0,1 1 0,0-1 0,2 1 0,2-1 0,17-43 0,-19 53 0,1 2 0,1-1 0,1 1 0,0 0 0,0 0 0,2 1 0,0 1 0,0-1 0,1 1 0,0 1 0,1 1 0,17-13 0,59-48 0,-80 61 0,2 0 0,0 0 0,0 1 0,-1 1 0,1-1 0,1 1 0,1 1 0,-1 1 0,1-2 0,-1 3 0,2 0 0,-2-1 0,17 1 0,58-3 0,167 9 0,-198 1 0,-42 0 0,0 0 0,0 1 0,0 1 0,0-1 0,0 3 0,-1-1 0,1 1 0,-2-1 0,1 3 0,14 12 0,-5-5 0,3 2 0,1 0 0,-2 3 0,-1 0 0,0 0 0,-1 2 0,-2 2 0,-1-1 0,-2 2 0,1 0 0,-1 0 0,-3 2 0,0 0 0,15 50 0,11 63 0,-28-105 0,1-2 0,-4 2 0,0 0 0,-3 0 0,3 54 0,-10-81 0,-1-1 0,0 2 0,0-2 0,-2 2 0,0-2 0,0 0 0,0 1 0,0-1 0,-1 0 0,-12 11 0,-20 33 0,14-9 0,16-27 0,0 0 0,-1 1 0,0-3 0,-1 1 0,-2 0 0,1-2 0,0 0 0,-2 0 0,0 0 0,-23 14 0,16-15 0,1 1 0,1 0 0,0 2 0,2-1 0,-2 3 0,3-1 0,-1 2 0,3 0 0,-2 0 0,4 1 0,-2 1 0,-9 20 0,11-17 0,-4 0 0,2 0 0,-32 34 0,27-36 0,0 2 0,-24 43 0,33-44 0,1-1 0,2 0 0,-1 2 0,-4 37 0,-18 61 0,25-112 0,-7 21 0,-2 1 0,-31 50 0,41-76 0,-1 0 0,1 0 0,0 0 0,0-1 0,-1 1 0,-1-1 0,1 0 0,0 1 0,-1-1 0,1-1 0,-1 0 0,0 0 0,0 1 0,-2-1 0,2-1 0,1 1 0,-3-2 0,2 1 0,-1 0 0,-1-1 0,2-1 0,-13 2 0,13-4 0,2 2 0,-2-1 0,0-3 0,1 3 0,0-1 0,-1-1 0,2 1 0,-2-1 0,2 0 0,0-1 0,0 1 0,-7-7 0,-44-55 0,33 39 0,16 20 0,-2-1 0,3-1 0,-3 2 0,2-3 0,2 1 0,-2 0 0,2 0 0,0 0 0,-1-2 0,1 2 0,1-2 0,1 2 0,-1-2 0,0 2 0,1-11 0,2 2 0,3 3 0,-3-3 0,4 1 0,-1 1 0,0 1 0,3-1 0,11-26 0,-13 28 0,0 0 0,-2 0 0,-2 0 0,3 0 0,-3 0 0,-1 0 0,2-1 0,-4-26 0,1 26 0,1-2 0,0-1 0,0 3 0,1-3 0,3 1 0,4-20 0,-3 15 0,1 0 0,-3 0 0,1-2 0,-1-23 0,-1 25 0,-1 2 0,1-1 0,3 0 0,-2-1 0,12-24 0,-6 19 0,3 0 0,1 1 0,0 1 0,1 1 0,3 0 0,-1 0 0,2 2 0,0 0 0,1 1 0,1 1 0,1 1 0,46-31 0,-61 46 0,-1-2 0,0 2 0,0-2 0,0 0 0,0 0 0,-2 0 0,2-1 0,-2 1 0,1-2 0,-1 2 0,0-1 0,-1-1 0,1 1 0,-1 1 0,-1-2 0,1 1 0,-1-1 0,1-1 0,0-8 0,-1-18 0,1 0 0,-7-53 0,3 56 0,1 26 0,1 1 0,-2-1 0,1 0 0,-1 0 0,0 0 0,1 0 0,-1 0 0,-1 0 0,1 2 0,-1-2 0,0 0 0,-1 2 0,1-2 0,0 2 0,0 0 0,-1-1 0,-1 1 0,2 0 0,-2 0 0,2-1 0,-2 3 0,0-2 0,2 1 0,-2 0 0,0 1 0,0-1 0,0 0 0,1 1 0,-8-1 0,-17-3 0,-2 2 0,2 0 0,-54 3 0,58 0 0,12 3 0,0-1 0,0 1 0,2 2 0,-2 0 0,1 0 0,-1-1 0,2 3 0,-1-1 0,1 1 0,1 1 0,0-1 0,-1 2 0,-8 9 0,4-5 0,0-1 0,1-1 0,-3 1 0,1-3 0,-23 11 0,34-17 8,0-1 0,-1-1 0,1 1 0,-2 0 0,2-2 0,-1 1 0,1-1 0,-2 2 0,3-2 0,-3-2 0,2 2 0,-1 0 0,1-1 0,-8-1 0,11 0-54,-1 1-1,1-1 1,1 0-1,-3 1 1,3-1 0,-1-1-1,0 1 1,1 1-1,-1-3 1,1 3 0,-1-1-1,0-1 1,1 1-1,-1-1 1,2 1-1,-2-1 1,2 0 0,-1 1-1,1-1 1,0 0-1,-2 1 1,2-1 0,0 0-1,0 1 1,0-1-1,0-1 1,2 3 0,-2-2-1,0-1 1,1 3-1,1-6 1,1-6-6780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7"/>
    </inkml:context>
    <inkml:brush xml:id="br0">
      <inkml:brushProperty name="width" value="0.025" units="cm"/>
      <inkml:brushProperty name="height" value="0.025" units="cm"/>
      <inkml:brushProperty name="color" value="#42232B"/>
    </inkml:brush>
  </inkml:definitions>
  <inkml:trace contextRef="#ctx0" brushRef="#br0">273 34 24575,'0'-2'-9,"0"0"0,0 1 1,0 1-1,-2-2 0,2 0 0,0 1 0,0 1 0,0-2 0,-1 1 0,1 1 1,0-2-1,-2 0 0,2 2 0,0-1 0,-2-1 0,2 2 0,-1-2 0,1 2 0,-2-1 1,1 1-1,1-2 0,-2 2 0,2-1 0,-2 1 0,1 0 0,1-2 0,-4 2 1,-41-5-9,33 7 56,-1-1 0,2 1-1,-2 1 1,2 0 0,-14 7 0,15-5-37,2 2 0,0-3 0,2 3 1,-3 1-1,3-1 0,-2 1 0,1 0 0,2 0 1,-1 0-1,1 0 0,0 2 0,0-2 0,0 2 1,2 0-1,-5 16 0,3-11-2,2-2 0,0 1-1,-1 1 1,3 0 0,-1-2 0,2 1-1,0 1 1,0 0 0,2-1 0,3 22-1,-2-29 1,-2-1 0,3-1 0,-1 1 0,0-1 0,0 2 0,2-2 0,-1 0 0,0-1 0,0 1 0,1 0 0,-1-2 0,1 2 0,0-1 0,2-1 0,-2 2 0,1-4 0,-1 3 0,2-1 0,-3-1 0,3 1 0,-1-2 0,1 1 0,9 1 0,-3-1 0,2 0 0,-2-1 0,2-1 0,-2 0 0,1 0 0,-1-1 0,2-1 0,-2 0 0,0-1 0,18-7 0,-24 7 0,-3 0 0,3 0 0,-1-2 0,-1 0 0,2 0 0,-2 0 0,0 0 0,-1 0 0,1-1 0,0 1 0,-1-2 0,0 1 0,0-1 0,-1 1 0,0-1 0,0 1 0,-1-1 0,1 1 0,-1-2 0,0 1 0,-1-1 0,1-8 0,-2 4 0,1 1 0,-1-1 0,2 3 0,-4-3 0,2 1 0,-1-1 0,-1 3 0,-1-3 0,1 3 0,-1-3 0,-2 2 0,2 1 0,-2-3 0,-8-11 0,8 17-65,0-2 0,-1 1 0,-1 2 0,1-1 0,-1-1 0,1 2 0,-1 1 0,-1-1 0,2 0 0,-3 1 0,1 0 0,0 0 0,0 1 0,0 0 0,0 1 0,-2 1 0,2-1 0,0 0 0,-2 1 0,-13 1 0,3 0-6761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2"/>
    </inkml:context>
    <inkml:brush xml:id="br0">
      <inkml:brushProperty name="width" value="0.025" units="cm"/>
      <inkml:brushProperty name="height" value="0.025" units="cm"/>
      <inkml:brushProperty name="color" value="#42232B"/>
    </inkml:brush>
  </inkml:definitions>
  <inkml:trace contextRef="#ctx0" brushRef="#br0">0 464 24575,'0'-5'0,"2"2"0,-2 0 0,0-1 0,1 1 0,-1 0 0,2 0 0,-2-1 0,2 1 0,-1 0 0,1 0 0,-1 1 0,1-1 0,0 0 0,1-1 0,-1 3 0,-1-3 0,6-1 0,50-71 0,-20 29 0,-25 32 0,-3 0 0,3 2 0,-1 0 0,2 0 0,0 2 0,0 0 0,2-1 0,0 2 0,-1 1 0,32-16 0,1 6 0,13-7 0,0 3 0,2 2 0,127-25 0,-168 46 0,2 2 0,-2-1 0,2 3 0,-2 0 0,1 1 0,-1 0 0,0 2 0,0 1 0,34 18 0,46 15 0,-89-40 0,-1 2 0,1 2 0,-3-1 0,3 1 0,-2-1 0,1 3 0,-1-2 0,-1 1 0,0 2 0,0-1 0,0 1 0,0 0 0,-1 0 0,-1 1 0,1 0 0,-1 1 0,-1 0 0,1 0 0,-2-1 0,-1 1 0,1 2 0,0-1 0,3 17 0,-6-23 0,14 45 0,-1 2 0,-2 0 0,-3 0 0,-2 0 0,0 62 0,-28 121 0,9-134 0,8-62 0,1 2 0,2-2 0,2 2 0,1-2 0,2 1 0,1-1 0,3 0 0,0-1 0,4 1 0,0-2 0,28 53 0,36 11 0,-59-81 0,-2 1 0,26 41 0,-39-54 0,1 0 0,-1 0 0,-1 0 0,-1 2 0,1-2 0,0 2 0,-2-2 0,1 2 0,-1-2 0,-1 2 0,-1 11 0,0-15 0,2-1 0,0 0 0,-1 0 0,-1 0 0,0 0 0,1 0 0,-1 0 0,0-1 0,1 1 0,-2 0 0,-1 0 0,3-2 0,-3 2 0,1-1 0,0 0 0,0 0 0,-2-1 0,2 2 0,-2-2 0,-5 4 0,2-3 0,-2 0 0,2 1 0,-2-2 0,0 0 0,1 0 0,-1-1 0,0 0 0,0-1 0,0 1 0,1-2 0,-1 0 0,0 0 0,0 0 0,1-2 0,-1 1 0,0-1 0,0-1 0,0 1 0,1-1 0,-1-2 0,2 2 0,-2-2 0,2 0 0,0 0 0,-2-1 0,3 1 0,-1-2 0,0 1 0,2-1 0,-12-14 0,-23-26 0,2-1 0,3-2 0,2 0 0,3-4 0,-39-88 0,59 114 0,1 1 0,2-1 0,1-1 0,1 1 0,-3-39 0,9 53 0,0-1 0,0 0 0,0 1 0,2-1 0,1 0 0,1 1 0,-1-1 0,0 0 0,2 2 0,2-1 0,-3 1 0,11-15 0,-5 15 0,-2-2 0,0 1 0,0-1 0,-1 0 0,-1 1 0,-1-3 0,0 3 0,0-3 0,-2 1 0,0 0 0,-1 0 0,0-33 0,-2 11 0,-2 1 0,-1 1 0,-2-1 0,-11-43 0,9 60 0,-1-1 0,0 0 0,-2 1 0,0 1 0,-1-1 0,0 2 0,-2-1 0,-20-20 0,25 27 0,-4 3 0,3-3 0,-3 2 0,1 1 0,-1 0 0,1 0 0,-2 2 0,0-1 0,0 1 0,-28-10 0,30 15 0,-1-1 0,1 1 0,-2 0 0,2 2 0,-1-1 0,-1 1 0,2 1 0,-1 1 0,-1 0 0,2-1 0,0 3 0,-1-1 0,1 0 0,-12 7 0,10-5 0,0 1 0,1 1 0,-1-1 0,2 2 0,0-1 0,-1 3 0,2-2 0,1 2 0,-1-1 0,0 1 0,-8 13 0,2 1 0,1 1 0,2 1 0,0 0 0,-10 34 0,14-44 0,-1-1 0,0 0 0,-1-1 0,-1 1 0,1-2 0,-2 0 0,0-1 0,-26 19 0,31-25 0,-2-1 0,2 0 0,0-2 0,-2 2 0,2-2 0,-2 0 0,0 1 0,0-3 0,1 3 0,-1-3 0,-15 1 0,22-2 0,0 0 0,0-2 0,-1 2 0,1 0 0,0-1 0,0-1 0,-1 2 0,1-2 0,1 1 0,-1-1 0,0 0 0,0 1 0,1-1 0,-1 1 0,1-1 0,-1-1 0,1 1 0,-1-1 0,1 1 0,1-1 0,-1 1 0,1-1 0,-1 0 0,0 0 0,1 1 0,-1-1 0,2-1 0,-2 1 0,2 0 0,-1 0 0,1-1 0,-2 1 0,2 0 0,0 0 0,0-1 0,0 1 0,2-3 0,-4-30-273,4 0 0,-1 0 0,4 2 0,13-62 0,-13 78-6553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3"/>
    </inkml:context>
    <inkml:brush xml:id="br0">
      <inkml:brushProperty name="width" value="0.025" units="cm"/>
      <inkml:brushProperty name="height" value="0.025" units="cm"/>
      <inkml:brushProperty name="color" value="#42232B"/>
    </inkml:brush>
  </inkml:definitions>
  <inkml:trace contextRef="#ctx0" brushRef="#br0">161 18 24575,'-1'-2'0,"-1"1"0,0-1 0,1 0 0,-1 1 0,0-1 0,-1 1 0,2 1 0,-1-2 0,-1 2 0,1-2 0,0 2 0,-1-1 0,2 1 0,-3 0 0,3-2 0,-1 2 0,-1 0 0,1 0 0,-1 0 0,1 0 0,-1 0 0,1 2 0,-1-2 0,1 0 0,-4 3 0,-2 2 0,1 0 0,1 1 0,-1 1 0,1-1 0,-1 1 0,2 1 0,-1-2 0,1 3 0,0-1 0,2 0 0,-2 0 0,2 0 0,-1 0 0,1 0 0,-3 15 0,2-3 0,0-1 0,0 1 0,3-1 0,-1 1 0,2-1 0,3 27 0,-1-30 0,1 1 0,0 0 0,2 0 0,0-1 0,0-1 0,2 1 0,1-1 0,-2 1 0,4-1 0,11 17 0,-16-25 0,0-2 0,0-1 0,0 3 0,1-2 0,-1 0 0,2 0 0,-2-2 0,1 2 0,1-2 0,-1 0 0,2 1 0,-1-1 0,-1 0 0,1-1 0,1-1 0,-2 1 0,3 0 0,-3-1 0,2-1 0,0 0 0,-1 0 0,1 0 0,-1 0 0,1-1 0,0-1 0,6-1 0,-9 1 0,0-1 0,2 0 0,-2-1 0,0-1 0,-1 2 0,1 0 0,0-2 0,0 0 0,-2 0 0,2 0 0,-2 0 0,1 1 0,-1-1 0,0 0 0,0-2 0,1 2 0,-3-1 0,3-1 0,-1-9 0,2 3 0,0-2 0,-2 1 0,-1-1 0,-1 0 0,1-1 0,-1 1 0,-2-19 0,-1 16 11,-1-1 0,-2 1 0,0 0 0,-1 0 0,-1 0 0,1 2-1,-3-2 1,1 2 0,-1-1 0,-13-14 0,16 22-89,-2 1 0,0-1 0,1 1-1,-1 2 1,-2-2 0,2 1 0,-2 1 0,0 1 0,1-2-1,-1 2 1,0 0 0,0 2 0,-1 0 0,1 0 0,-1-1-1,1 1 1,-1 2 0,-14-1 0,12 2-6748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4"/>
    </inkml:context>
    <inkml:brush xml:id="br0">
      <inkml:brushProperty name="width" value="0.025" units="cm"/>
      <inkml:brushProperty name="height" value="0.025" units="cm"/>
      <inkml:brushProperty name="color" value="#42232B"/>
    </inkml:brush>
  </inkml:definitions>
  <inkml:trace contextRef="#ctx0" brushRef="#br0">246 111 24575,'-2'-5'0,"1"0"0,-1-2 0,0 3 0,-1-1 0,2 0 0,-3 0 0,3 0 0,-3 0 0,1 0 0,-2 0 0,2 2 0,0-2 0,-2 2 0,2 0 0,-2-2 0,0 2 0,0-1 0,0 3 0,0-3 0,-6 0 0,7 0 0,1 3 0,0-1 0,0-1 0,-1 1 0,1 1 0,-2 1 0,2-2 0,0 0 0,-2 2 0,2-1 0,-2 1 0,2-2 0,-1 2 0,-1 0 0,2 0 0,-2 0 0,2 2 0,-2-2 0,2 1 0,0-1 0,-2 2 0,1 0 0,1-1 0,0 1 0,-2-1 0,2 1 0,0 0 0,-6 4 0,1 6 0,2 1 0,-1 0 0,1 0 0,1 0 0,0 0 0,0 0 0,2 1 0,0 1 0,1-2 0,0 2 0,1-1 0,-1-1 0,2 2 0,2 0 0,-1-1 0,1-1 0,8 30 0,-10-37 0,3 2 0,-1 1 0,-1-1 0,2 0 0,1-2 0,-1 3 0,0-3 0,2 1 0,0 1 0,-2-2 0,2 1 0,2-2 0,-2 1 0,1 1 0,-1-3 0,1 1 0,1 0 0,-1 0 0,1 0 0,1-2 0,-1 1 0,1 0 0,-2-2 0,2 1 0,1 1 0,-3-3 0,2 1 0,0-1 0,1 1 0,-1-2 0,0 0 0,11 0 0,-12-2 0,-2 1 0,1-2 0,-1 1 0,0-1 0,0-1 0,1 3 0,-1-2 0,0-2 0,-2 1 0,2 1 0,0-2 0,-2 2 0,2-2 0,-1 0 0,-1 0 0,0 0 0,0 1 0,1-1 0,-1 0 0,-1-2 0,2-9 0,3 5 0,-4-2 0,2 0 0,-2 0 0,-1 0 0,1-1 0,-1 1 0,-2 0 0,1 0 0,-2-14 0,-1 17-85,1-1 0,-3-1-1,1 2 1,0 1 0,0-1-1,-2-2 1,0 4 0,0-1-1,0-1 1,-1 0 0,-1 2-1,0 0 1,-1 0 0,2-1-1,-19-12 1,14 16-6741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5"/>
    </inkml:context>
    <inkml:brush xml:id="br0">
      <inkml:brushProperty name="width" value="0.025" units="cm"/>
      <inkml:brushProperty name="height" value="0.025" units="cm"/>
      <inkml:brushProperty name="color" value="#42232B"/>
    </inkml:brush>
  </inkml:definitions>
  <inkml:trace contextRef="#ctx0" brushRef="#br0">853 951 24575,'-3'10'0,"1"-2"0,-1 2 0,0 0 0,0-2 0,-2 1 0,2 0 0,-2 0 0,-12 14 0,-10 24 0,-61 110 0,23-48 0,39-60 0,3 1 0,2 1 0,1-1 0,-22 110 0,14-59 0,20-83 0,1 1 0,2 1 0,1-1 0,-1 1 0,3-1 0,-1 2 0,1-1 0,2 0 0,0 1 0,2-2 0,3 24 0,-2-37 0,0 1 0,2 1 0,-2-2 0,2-1 0,-2 2 0,2-1 0,2-1 0,-2 2 0,0-3 0,1 1 0,1 0 0,-2 0 0,1-2 0,1 2 0,-1-1 0,2-1 0,-1 0 0,-1-1 0,11 3 0,-8-2 0,1 0 0,-2 0 0,2-1 0,0 0 0,0-1 0,-1-1 0,1 2 0,0-2 0,0-2 0,-1 2 0,1-1 0,0-1 0,0 0 0,14-6 0,-16 3 0,0 0 0,1 1 0,-1-1 0,0-2 0,-2 2 0,3-1 0,-3-1 0,1-1 0,-1 2 0,-1-3 0,1 1 0,-1 2 0,0-4 0,0 2 0,-2 0 0,1 0 0,-1-2 0,0 2 0,2-12 0,0-12 0,0-3 0,-2 1 0,-3 0 0,-2-36 0,1 37 0,-1 1 0,4-1 0,8-53 0,-7 71 0,0 1 0,0-1 0,2-1 0,2 1 0,-1 2 0,1-2 0,-1 2 0,2-1 0,1 1 0,0 1 0,1-1 0,0 2 0,0-1 0,1 1 0,0 1 0,3 0 0,-3 1 0,21-13 0,-14 13 0,0-4 0,-1 0 0,-1 0 0,0 0 0,-1-4 0,-1 3 0,-1-3 0,1 1 0,-1-2 0,-2 2 0,-1-4 0,-1 2 0,1-1 0,10-33 0,-1 6 0,40-71 0,-38 76 0,0-1 0,18-54 0,-32 76 0,-2-1 0,-2 0 0,0 0 0,1 0 0,-4-1 0,1 1 0,-2 0 0,-1 0 0,0 0 0,-1 0 0,-2-1 0,-9-28 0,-1 11 0,-1 1 0,-2 3 0,0-1 0,-3 0 0,-38-49 0,49 71 0,0-1 0,-1 2 0,0-2 0,-1 2 0,-1 2 0,0-2 0,0 1 0,-2 3 0,1-1 0,-1 0 0,-1 0 0,-28-11 0,16 13 0,1 0 0,-1 1 0,0 1 0,0 3 0,1-1 0,-3 3 0,3-1 0,-3 4 0,3-1 0,-3 3 0,3-1 0,-1 3 0,0 1 0,1 1 0,-1 2 0,2-1 0,-42 24 0,6 3 0,1 3 0,1 2 0,3 1 0,2 5 0,-93 100 0,140-139 0,1 0 0,0 0 0,1 2 0,-1 0 0,3 0 0,-3-1 0,2 1 0,2 1 0,-2-1 0,2 2 0,0-3 0,1 3 0,0-1 0,-1 12 0,3-18 0,0 0 0,0 0 0,2 0 0,-2-1 0,1 1 0,1 0 0,0 0 0,-1 0 0,1 0 0,-1 0 0,1-2 0,1 2 0,-1 0 0,1-2 0,0 2 0,1-2 0,-1 0 0,0 1 0,0 1 0,2-2 0,-1-2 0,-1 3 0,2-1 0,0-1 0,-2 1 0,2-1 0,0-1 0,0 1 0,-1-1 0,1 1 0,0 0 0,0-1 0,8-1 0,-8 2 0,2-2 0,-3 0 0,3 0 0,-2 0 0,0 0 0,1-2 0,-1 2 0,2-1 0,-3-1 0,1 0 0,2 1 0,-2-2 0,0 1 0,0-1 0,-1-1 0,9-5 0,74-73 0,-7 4 0,-56 62 0,0 1 0,2 0 0,1 4 0,-1-2 0,1 3 0,1 0 0,45-7 0,-56 13 0,-3 3 0,1-1 0,1 2 0,-1 0 0,-1 0 0,3 2 0,-3-1 0,1 3 0,0-1 0,1 0 0,-1 2 0,-2 0 0,1 0 0,1 1 0,-2 2 0,16 10 0,-24-13 0,0 0 0,0 0 0,0 1 0,-2-1 0,2 2 0,-2-1 0,1 1 0,-1-1 0,0 1 0,0-1 0,-1 1 0,0-1 0,1 1 0,-3 1 0,1-1 0,1 1 0,-2-2 0,0 1 0,0 1 0,0-2 0,-2 3 0,2-3 0,-4 14 0,-1 2 0,0 1 0,-2-2 0,-1 2 0,0-2 0,-2 1 0,-13 23 0,-58 84 0,24-43 0,-81 171 0,121-226 0,-1 0 0,0-1 0,-43 51 0,34-48 0,3-1 0,-30 54 0,48-69-91,3 1 0,-2 0 0,1-2 0,3 2 0,-1 0 0,1 0 0,1 0 0,0-2 0,1 2 0,1 0 0,1 0 0,0-2 0,2 2 0,11 27 0,-11-30-6735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8"/>
    </inkml:context>
    <inkml:brush xml:id="br0">
      <inkml:brushProperty name="width" value="0.025" units="cm"/>
      <inkml:brushProperty name="height" value="0.025" units="cm"/>
      <inkml:brushProperty name="color" value="#42232B"/>
    </inkml:brush>
  </inkml:definitions>
  <inkml:trace contextRef="#ctx0" brushRef="#br0">11 523 24575,'4'-12'0,"1"1"0,-1 0 0,1-1 0,2 2 0,-1 1 0,1-1 0,-1 0 0,16-13 0,-13 9 0,56-86 0,-53 77 0,-1 2 0,4 2 0,-2-1 0,2 1 0,1-1 0,25-21 0,-15 27 0,0-1 0,1 2 0,1 2 0,1-1 0,1 3 0,-1 0 0,0 3 0,49-6 0,41-12 0,-101 19 0,2 2 0,-2 1 0,1 1 0,-1-1 0,2 2 0,-1 2 0,-1-1 0,2 3 0,-2-1 0,0 0 0,-1 2 0,1 1 0,0 1 0,0-1 0,-2 3 0,2 0 0,-1 1 0,-3 0 0,3 0 0,-3 3 0,1-2 0,-2 2 0,13 15 0,70 79 0,-63-72 0,-2 0 0,29 45 0,-50-64 0,-1-1 0,0 1 0,-3 2 0,2-1 0,-3 0 0,2 1 0,-2-1 0,-2 1 0,2 21 0,-4 6 0,-1-1 0,-3 2 0,-2-2 0,-21 83 0,18-91 0,0-1 0,1 0 0,2 2 0,2-1 0,2 0 0,1 0 0,1-1 0,9 48 0,-4-65 0,3 0 0,-3-1 0,4-1 0,-2 0 0,2 0 0,1-1 0,1 0 0,-1-1 0,28 26 0,-23-26 0,-1 2 0,0 1 0,-1 1 0,-1 0 0,-1 1 0,19 35 0,-17-15 0,1-7 0,-2 3 0,11 53 0,-22-80 0,0 2 0,-1-1 0,1-1 0,-2 2 0,0 0 0,0-2 0,-2 2 0,2-2 0,-1 2 0,-1 0 0,-1-2 0,0 0 0,1 2 0,-3-2 0,-3 10 0,5-13 0,-2 1 0,1-1 0,0 2 0,-1-3 0,0 1 0,0 0 0,0-2 0,0 2 0,-1 0 0,1-2 0,-2 1 0,1-1 0,1 0 0,-2 0 0,1-1 0,-12 3 0,7-3 0,-2 1 0,-1-3 0,1 2 0,2-2 0,-2 0 0,0-2 0,0 0 0,-20-4 0,11 1 0,-1-3 0,0 0 0,2-1 0,-2 0 0,2-3 0,1 1 0,-1-2 0,2 0 0,-24-21 0,25 14 0,2 1 0,0-3 0,1 1 0,0 0 0,2-2 0,2 0 0,0-1 0,-12-35 0,-2-19 0,-19-107 0,33 134 0,-15-100 0,24 139 0,1 1 0,1-1 0,0 1 0,0 1 0,1-1 0,1-1 0,0 1 0,1 0 0,0 1 0,7-18 0,-5 18 0,1 2 0,1-2 0,-1 2 0,1 0 0,1 2 0,-2-2 0,14-7 0,-15 10 0,1 2 0,-1-2 0,0 0 0,0 2 0,0-4 0,0 2 0,-2 0 0,2 1 0,-2-3 0,1 1 0,-1 1 0,0-2 0,0 1 0,-1-1 0,1 1 0,-1-1 0,-1 1 0,3-12 0,-3-17 0,1 1 0,-2 0 0,-2 0 0,-1 0 0,-10-41 0,10 62 0,0 1 0,-2-1 0,0 2 0,0-1 0,0 1 0,-2 0 0,1-1 0,-2 3 0,0-3 0,0 2 0,-1 1 0,0 0 0,0 0 0,0 1 0,-3-1 0,-19-10 0,20 12 0,-2-1 0,0 3 0,-2-1 0,2 1 0,-1 2 0,1-2 0,-2 1 0,0 3 0,2-1 0,-1 1 0,-1-1 0,0 2 0,1 2 0,-1-1 0,0 1 0,1-1 0,1 3 0,-28 9 0,25-7 0,-1 2 0,3 1 0,-3 0 0,3 1 0,-1 0 0,2 1 0,-2 1 0,2-1 0,2 2 0,0 0 0,-1 2 0,1-1 0,1 1 0,-16 31 0,14-22 0,-7 14 0,-1-1 0,-28 41 0,43-70 0,-2 1 0,1-1 0,-1-2 0,1 1 0,-1-1 0,1 1 0,-3-1 0,1 1 0,0-2 0,0 0 0,0-1 0,0 0 0,-2 1 0,2-2 0,-15 3 0,17-6 0,1 0 0,-2 0 0,1-1 0,1 1 0,-2-2 0,2 0 0,-1 1 0,1-2 0,0 1 0,-1-1 0,1 1 0,0-1 0,0 0 0,0-1 0,0 1 0,0-2 0,2 2 0,-8-10 0,2 6 0,3-1 0,-1 0 0,1 0 0,1 0 0,-2 0 0,3-2 0,-1 2 0,1-2 0,1 0 0,-5-9 0,2-35-455,1 2 0,3-69 0,2 110-6371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19"/>
    </inkml:context>
    <inkml:brush xml:id="br0">
      <inkml:brushProperty name="width" value="0.025" units="cm"/>
      <inkml:brushProperty name="height" value="0.025" units="cm"/>
      <inkml:brushProperty name="color" value="#42232B"/>
    </inkml:brush>
  </inkml:definitions>
  <inkml:trace contextRef="#ctx0" brushRef="#br0">240 4 24575,'-11'2'0,"0"-2"0,-1 3 0,1-1 0,1 1 0,-1 0 0,-1 1 0,2 0 0,1 1 0,-3 0 0,3 2 0,0-1 0,0 1 0,-1-1 0,2 1 0,0 1 0,-1 0 0,1 0 0,-10 15 0,13-16 0,1-1 0,-1 1 0,1-1 0,0 2 0,0-1 0,1-1 0,0 2 0,1 1 0,-1-3 0,1 2 0,1 0 0,1 0 0,-2 1 0,2-3 0,0 2 0,0 0 0,0 1 0,0-1 0,2 0 0,-1 0 0,1-2 0,1 3 0,-1-1 0,1-2 0,0 2 0,1-1 0,5 9 0,-2-8 0,-1 1 0,2-3 0,-1 1 0,1-1 0,0 1 0,0-3 0,1 1 0,0 0 0,-1 0 0,2 0 0,0-2 0,0 0 0,0 1 0,-1-3 0,1 1 0,16 1 0,-13-1 0,-1 0 0,1-2 0,0 0 0,-2 0 0,2-2 0,-2 0 0,3 1 0,-3-1 0,2-1 0,-2-2 0,1 2 0,-1-2 0,14-8 0,-21 9 0,0 0 0,1-1 0,-2 0 0,0 0 0,0 0 0,1 0 0,-1 0 0,0-1 0,-1 1 0,1-2 0,-1 2 0,-1-1 0,1-1 0,-2 3 0,2-3 0,-2 1 0,1-1 0,-1 2 0,0-1 0,-1-1 0,-3-11 0,3 0 0,-3 0 0,1-1 0,0 1 0,-4 2 0,2-2 0,-11-20 0,16 38-9,-6-13 31,1 3-1,-2-1 1,-1 0 0,2 1-1,-11-11 1,14 19-104,0-1-1,-2 0 0,2 1 1,-1-1-1,0 1 1,0-1-1,-1 1 1,2 1-1,-2-1 1,2 0-1,-2 2 0,0-1 1,2 1-1,-2-2 1,0 2-1,0 0 1,-6 0-1,-2 2-6743</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0"/>
    </inkml:context>
    <inkml:brush xml:id="br0">
      <inkml:brushProperty name="width" value="0.025" units="cm"/>
      <inkml:brushProperty name="height" value="0.025" units="cm"/>
      <inkml:brushProperty name="color" value="#42232B"/>
    </inkml:brush>
  </inkml:definitions>
  <inkml:trace contextRef="#ctx0" brushRef="#br0">228 161 24575,'-7'1'0,"-1"-1"0,2 2 0,-2-1 0,1 3 0,1-3 0,-2 3 0,1-3 0,0 4 0,1-2 0,-1 1 0,1 1 0,1-2 0,-1 2 0,1 0 0,-2-1 0,2 3 0,0-2 0,-6 11 0,0-1 0,1-1 0,0 3 0,2-3 0,0 3 0,1-1 0,-9 30 0,6-12 0,5-24 0,2-1 0,0 3 0,0-3 0,1 3 0,0-1 0,1 1 0,1-3 0,-2 3 0,2-1 0,3 14 0,-3-24 0,2 1 0,0 0 0,-2-1 0,1 2 0,1-1 0,-1 0 0,1-1 0,0 1 0,-1 0 0,1-1 0,0-1 0,1 2 0,-2-1 0,1 1 0,0-2 0,1 2 0,-1-2 0,-1 1 0,2-1 0,-1 0 0,0 2 0,1-2 0,-1 0 0,1 0 0,-2 0 0,1 0 0,1 0 0,-1 0 0,1 0 0,-1-2 0,0 2 0,1 0 0,3-3 0,4 1 0,0-1 0,0 0 0,-1 0 0,0-1 0,0 0 0,12-8 0,33-32 0,-41 33 0,0-1 0,0 3 0,2-1 0,0 0 0,-1 2 0,1 0 0,24-10 0,-2 6 0,-9 3 0,1-1 0,-1 3 0,1 1 0,43-4 0,-65 10 0,1 0 0,-2 0 0,2 0 0,1 0 0,-3 2 0,2-1 0,-1 1 0,-1 0 0,2 1 0,-1 0 0,-1-1 0,1 1 0,-1 2 0,1-2 0,-1 2 0,1-2 0,-2 2 0,1 0 0,-1 0 0,0 1 0,0-1 0,8 13 0,7 10 0,-14-20 0,1 0 0,-2 0 0,1 1 0,-1-1 0,0 1 0,-2 0 0,2 0 0,-2 1 0,0-2 0,1 2 0,-3 0 0,1 0 0,0-1 0,-2 3 0,1-2 0,-2 12 0,1-9 0,0 2 0,-2-2 0,-1 0 0,1 0 0,-1 0 0,-2 0 0,2-1 0,-2 1 0,-2-2 0,2 2 0,-1-2 0,-2 1 0,1-2 0,-1 1 0,0-1 0,-2 0 0,2-1 0,-2 1 0,0-2 0,-1 0 0,-13 10 0,-19 15 0,3 3 0,1 1 0,1 2 0,2 2 0,2 0 0,3 3 0,0 1 0,3 1 0,2 1 0,4 0 0,-35 97 0,52-130 0,1 3 0,1-1 0,0 0 0,1 0 0,1 1 0,1 1 0,0-2 0,5 31 0,4 2 0,24 73 0,-31-119 0,15 72 0,-15-57 0,3 2 0,0-2 0,0-2 0,9 25 0,-10-37 0,-1 3 0,0-2 0,2 1 0,-2-1 0,2 0 0,0 0 0,0 0 0,0 0 0,0 0 0,0-2 0,1 2 0,-1-2 0,2 0 0,-3 1 0,14 2 0,-10-1 0,-1-3 0,1 1 0,0 0 0,-1-1 0,1-1 0,0 1 0,0-2 0,-1 2 0,1-2 0,0 0 0,0 0 0,0 0 0,0-2 0,-1 0 0,1 1 0,0-1 0,0-1 0,-1 1 0,1-1 0,-1 0 0,-1 0 0,2-2 0,-1 1 0,-1-1 0,1 1 0,-2-1 0,1 0 0,-1-2 0,2 2 0,-3-1 0,1-1 0,0 1 0,-2-1 0,2 1 0,-1-2 0,-1 1 0,0 1 0,0-2 0,-1-1 0,0 3 0,-1-2 0,1 0 0,0-1 0,-2 1 0,1-13 0,19-295 0,-19 303 0,-1-1 0,2 1 0,0-1 0,1 3 0,0-2 0,0 0 0,2 0 0,0 2 0,0-2 0,0 1 0,1 1 0,3-1 0,7-12 0,-1 9 0,-1 1 0,1-1 0,1 2 0,0 0 0,2 2 0,-1-1 0,31-14 0,-5 5 0,-9 5 0,0-2 0,39-30 0,-61 40 0,-1-1 0,-1-1 0,0 0 0,0 0 0,-2 0 0,0-1 0,0 0 0,0-1 0,-1-1 0,4-11 0,9-17 0,-4-1 0,-1-1 0,-1 1 0,-4-2 0,0 0 0,-2 0 0,-3-1 0,0-65 0,-5 86 0,-2 0 0,0-1 0,-1 2 0,-2-1 0,-1 1 0,-1 0 0,1 1 0,-4-1 0,2 0 0,-4 2 0,1 0 0,0-1 0,-4 3 0,2-1 0,-2 2 0,-1-1 0,0 3 0,-2-2 0,0 3 0,0-1 0,-2 1 0,-37-21 0,17 17 0,1-1 0,-2 2 0,-1 2 0,-1 3 0,1 0 0,-2 3 0,2 2 0,-2 2 0,-2 1 0,-66 3 0,97 4 14,-1 1-1,1 2 0,0-2 0,1 4 1,-1-3-1,0 3 0,1 1 1,-16 10-1,-101 76-1498,122-85-5341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04:05.521"/>
    </inkml:context>
    <inkml:brush xml:id="br0">
      <inkml:brushProperty name="width" value="0.025" units="cm"/>
      <inkml:brushProperty name="height" value="0.025" units="cm"/>
      <inkml:brushProperty name="color" value="#42232B"/>
    </inkml:brush>
  </inkml:definitions>
  <inkml:trace contextRef="#ctx0" brushRef="#br0">231 70 24575,'-13'0'0,"0"0"0,0 2 0,0-1 0,0 1 0,0 0 0,0 1 0,0 2 0,2-2 0,-24 12 0,31-12 0,-3 0 0,2 2 0,0-2 0,0 2 0,0 0 0,1 0 0,-1 0 0,1 0 0,0 1 0,0-1 0,1 2 0,0-3 0,0 3 0,1 0 0,-1-3 0,1 3 0,0-1 0,1 1 0,-1-1 0,1 14 0,-3-9 0,3 1 0,1-1 0,-2 1 0,2 1 0,2-2 0,-2 0 0,1 1 0,3-1 0,-3 1 0,2-1 0,1 0 0,1-1 0,-2 2 0,2-3 0,1 3 0,-1-2 0,2-1 0,7 12 0,-9-19 0,-2 1 0,2-1 0,-1 1 0,0-1 0,1-1 0,-1 1 0,0 0 0,1-2 0,0 1 0,0-1 0,-2 2 0,2-2 0,0 0 0,0 0 0,0 0 0,0 0 0,0-2 0,4 1 0,-2-1 0,-1 0 0,3 1 0,-3-1 0,1 1 0,-2-3 0,1 3 0,1-3 0,-1 1 0,-1-2 0,1 2 0,9-10 0,-7 3 0,-3 0 0,2 1 0,-1-3 0,-1 3 0,-2-3 0,2 1 0,-2-1 0,1 1 0,-1-2 0,-1 2 0,-1-1 0,-1 1 0,2-2 0,-2 1 0,-2-1 0,2 2 0,-5-14 0,4 11 0,-1 1 0,-1 0 0,0 1 0,-1-1 0,-1 0 0,1 0 0,-3 2 0,2-1 0,-1 1 0,-2 0 0,1-1 0,-1 2 0,-2-1 0,2 1 0,-16-12 0,15 17-1365,3 3-5461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09"/>
    </inkml:context>
    <inkml:brush xml:id="br0">
      <inkml:brushProperty name="width" value="0.2" units="cm"/>
      <inkml:brushProperty name="height" value="0.2" units="cm"/>
      <inkml:brushProperty name="color" value="#CC912C"/>
      <inkml:brushProperty name="inkEffects" value="gold"/>
      <inkml:brushProperty name="anchorX" value="-10404.69434"/>
      <inkml:brushProperty name="anchorY" value="-12026.29102"/>
      <inkml:brushProperty name="scaleFactor" value="0.5"/>
    </inkml:brush>
  </inkml:definitions>
  <inkml:trace contextRef="#ctx0" brushRef="#br0">1 279 24575,'0'0'0,"0"-2"0,0-1 0,0-1 0,0-2 0,0-1 0,0-1 0,0 0 0,1-2 0,2-1 0,-1 0 0,1 1 0,3 0 0,-1 0 0,0 1 0,-1 0 0,0 2 0,-2 1 0,2-2 0,-1 0 0,1 1 0,0 0 0,1 2 0,-1-2 0,2 1 0,-1-1 0,1 2 0,0-2 0,0 2 0,-2-1 0,1 2 0,1-1 0,1 2 0,0-2 0,-1-1 0,0 1 0,-2 0 0,3 1 0,0-2 0,3 1 0,-1 2 0,-2-2 0,3 2 0,-1 1 0,2 1 0,0 0 0,1-1 0,5 1 0,0-1 0,1 2 0,-3-1 0,-1 1 0,-1-1 0,0 1 0,-2 0 0,1 2 0,-1-1 0,1 3 0,4 3 0,2 2 0,-1-1 0,-3 0 0,-3-2 0,0 1 0,-1-1 0,-1 0 0,0-1 0,3 2 0,0-1 0,-1 0 0,1 2 0,0 1 0,-1 1 0,-1-1 0,-1-1 0,-1-1 0,-3-2 0,0 3 0,0-1 0,-1 0 0,1 1 0,1 0 0,1 3 0,0-1 0,-1 0 0,-2 1 0,-1 0 0,0 0 0,-1 0 0,-1 1 0,0 0 0,-1 1 0,1-3 0,1-2 0,-1 1 0,0 1 0,0 0 0,-1 0 0,0 0 0,0-1 0,0 1 0,0 2 0,0 0 0,0 1 0,0 0 0,-1 2 0,-3 0 0,0 0 0,0-2 0,-1 0 0,2-2 0,-2 1 0,0-1 0,0 0 0,1 0 0,1 0 0,-1 3 0,2 0 0,0-1 0,1 1 0,0-1 0,-2 2 0,0-2 0,0-1 0,1 0 0,0-2 0,-1-1 0,1 1 0,1-2 0,0 1 0,1 0 0,0-1 0,0 0 0,0 0 0,0 1 0,0 1 0,0 0 0,3 2 0,0-1 0,1-2 0,-1-1 0,4 1 0,-1 0 0,1-2 0,0 0 0,2 2 0,1 0 0,-1-2 0,-1 1 0,-1-2 0,-2 0 0,3 3 0,1-1 0,-1 1 0,-1-3 0,1 0 0,3 1 0,0-2 0,-2 1 0,-1-1 0,-1-2 0,-2 0 0,2 0 0,-2 1 0,0 0 0,-1 1 0,-1-1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87"/>
    </inkml:context>
    <inkml:brush xml:id="br0">
      <inkml:brushProperty name="width" value="0.2" units="cm"/>
      <inkml:brushProperty name="height" value="0.2" units="cm"/>
      <inkml:brushProperty name="color" value="#CC912C"/>
      <inkml:brushProperty name="inkEffects" value="gold"/>
      <inkml:brushProperty name="anchorX" value="-13753.83594"/>
      <inkml:brushProperty name="anchorY" value="-15326.26758"/>
      <inkml:brushProperty name="scaleFactor" value="0.5"/>
    </inkml:brush>
  </inkml:definitions>
  <inkml:trace contextRef="#ctx0" brushRef="#br0">0 28 24575,'0'0'0,"0"-1"0,3-1 0,1-2 0,2 0 0,-1 0 0,4 0 0,2 0 0,2 2 0,0 1 0,0 0 0,-2 1 0,2 0 0,-2 0 0,1 0 0,-2 0 0,1 0 0,6 2 0,-3 1 0,2-1 0,-1 1 0,-3 0 0,0 0 0,0 2 0,0 0 0,-1 0 0,-3 1 0,0-2 0,-1 2 0,1 0 0,-2 0 0,0 0 0,-2 1 0,-1 0 0,0-2 0,2 4 0,0-1 0,0-1 0,-1 1 0,0-1 0,0 0 0,1-1 0,1 3 0,0 0 0,2 1 0,-1 1 0,0-1 0,-1 0 0,-3 4 0,0 0 0,-2 0 0,2-2 0,0-1 0,0 0 0,-1 0 0,-1 0 0,0-2 0,-1 0 0,0 0 0,0 1 0,0 1 0,0 0 0,0 0 0,0 0 0,-2 2 0,1-1 0,0 1 0,-2-3 0,1-1 0,-1 4 0,0 0 0,-2-3 0,1 0 0,0-2 0,-2 2 0,2-1 0,-3-1 0,2 0 0,-1-1 0,1-1 0,-4 2 0,0 0 0,0-2 0,1 0 0,0-2 0,-5 3 0,2 0 0,-1-1 0,2 2 0,0-1 0,1 1 0,-1 0 0,1 1 0,0-2 0,2 1 0,0-2 0,1 1 0,-1 2 0,2 1 0,-2-2 0,1 0 0,0-1 0,2-2 0,-1 3 0,-1 0 0,1 2 0,-1-2 0,2 0 0,0-1 0,1 0 0,0 2 0,-1 2 0,0-1 0,-1 1 0,1 0 0,-2-1 0,2 0 0,0-1 0,1 0 0,0 1 0,0 0 0,2 0 0,-1-1 0,2 1 0,0-2 0,-1 1 0,3 0 0,-1 0 0,1-1 0,-1 1 0,1 0 0,0-1 0,0 2 0,0-3 0,0 0 0,0-2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88"/>
    </inkml:context>
    <inkml:brush xml:id="br0">
      <inkml:brushProperty name="width" value="0.2" units="cm"/>
      <inkml:brushProperty name="height" value="0.2" units="cm"/>
      <inkml:brushProperty name="color" value="#CC912C"/>
      <inkml:brushProperty name="inkEffects" value="gold"/>
      <inkml:brushProperty name="anchorX" value="-15120.67969"/>
      <inkml:brushProperty name="anchorY" value="-17562.75195"/>
      <inkml:brushProperty name="scaleFactor" value="0.5"/>
    </inkml:brush>
  </inkml:definitions>
  <inkml:trace contextRef="#ctx0" brushRef="#br0">3 2 24575,'0'0'0,"0"1"0,0 2 0,0 1 0,0 1 0,0 2 0,3 0 0,-1-3 0,1-4 0,-2-2 0,-2 0 0,-1 1 0,3 0 0,1 1 0,1-3 0,0 0 0,-1-4 0,-3 1 0,-2 1 0,-2 2 0,0 3 0,1 3 0,2 0 0,4 0 0,0-1 0,0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89"/>
    </inkml:context>
    <inkml:brush xml:id="br0">
      <inkml:brushProperty name="width" value="0.05" units="cm"/>
      <inkml:brushProperty name="height" value="0.05" units="cm"/>
      <inkml:brushProperty name="color" value="#CC912C"/>
      <inkml:brushProperty name="inkEffects" value="gold"/>
      <inkml:brushProperty name="anchorX" value="-16393.79297"/>
      <inkml:brushProperty name="anchorY" value="-18844.38867"/>
      <inkml:brushProperty name="scaleFactor" value="0.5"/>
    </inkml:brush>
  </inkml:definitions>
  <inkml:trace contextRef="#ctx0" brushRef="#br0">94 0 24575,'0'0'0,"-2"0"0,-2 0 0,0 2 0,-1-1 0,1 2 0,0 0 0,2 2 0,-1 0 0,1 1 0,-2-1 0,0 1 0,0-1 0,0 0 0,1 1 0,1 1 0,-1-2 0,1 1 0,0-1 0,1 2 0,-1 0 0,0-1 0,0 0 0,1 0 0,-2 2 0,0 0 0,0-1 0,1 2 0,-1-1 0,0-1 0,2 0 0,-1-1 0,1 2 0,0-2 0,-1 0 0,1 1 0,0 0 0,0 1 0,1 0 0,0-1 0,0 2 0,0-1 0,1-1 0,3-4 0,2-3 0,-1-2 0,0 0 0,0-2 0,1 0 0,-1-2 0,1 1 0,-1 1 0,0 0 0,-1 0 0,3 2 0,-2-1 0,1 1 0,0 0 0,-2 0 0,3 0 0,-2-3 0,0 1 0,-1-1 0,1 1 0,-2 0 0,-2 0 0,-4 2 0,-3 0 0,-3 1 0,0 1 0,-1 2 0,0 1 0,0 0 0,2-2 0,3-2 0,1-2 0,4 0 0,2-3 0,2 1 0,0-1 0,1 2 0,-1-1 0,0 1 0,-1 0 0,3-2 0,0 1 0,-1 0 0,0 0 0,-1 1 0,-1-1 0,2 1 0,0 1 0,1-2 0,2 1 0,0 1 0,0 0 0,0 2 0,1 0 0,-1 1 0,-1 2 0,-1 2 0,-3 2 0,-1 0 0,-1 2 0,-3 0 0,-1-1 0,-2-2 0,1 0 0,0-1 0,0 2 0,1-1 0,1 2 0,1 0 0,-2 0 0,0 0 0,-1-2 0,1 0 0,-2-1 0,2 0 0,-1-1 0,-2-1 0,1 2 0,-1 1 0,1 0 0,0 0 0,-1-1 0,0 1 0,1 0 0,1 0 0,-1 0 0,2-1 0,-2-1 0,0 3 0,0-2 0,1 1 0,0-1 0,-1-1 0,-1-1 0,0-3 0,1-3 0,0 0 0,2-1 0,0-2 0,2 0 0,2 1 0,2-1 0,1 2 0,1 2 0,-1-2 0,0 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0"/>
    </inkml:context>
    <inkml:brush xml:id="br0">
      <inkml:brushProperty name="width" value="0.05" units="cm"/>
      <inkml:brushProperty name="height" value="0.05" units="cm"/>
      <inkml:brushProperty name="color" value="#CC912C"/>
      <inkml:brushProperty name="inkEffects" value="gold"/>
      <inkml:brushProperty name="anchorX" value="-15066.13867"/>
      <inkml:brushProperty name="anchorY" value="-17793.37891"/>
      <inkml:brushProperty name="scaleFactor" value="0.5"/>
    </inkml:brush>
  </inkml:definitions>
  <inkml:trace contextRef="#ctx0" brushRef="#br0">15 136 24575,'0'0'0,"0"1"0,0 2 0,0 1 0,1 0 0,0 2 0,2-1 0,1-1 0,-1 1 0,3-2 0,-1 1 0,0-1 0,0 0 0,0 0 0,-2 2 0,2-1 0,0 1 0,0-1 0,-1 1 0,0-2 0,0 2 0,1 1 0,-1 1 0,0 1 0,-1 0 0,0-1 0,-1-1 0,1-1 0,-1-2 0,0-5 0,1-1 0,0-2 0,-2-1 0,3 1 0,0-1 0,-1-1 0,1 1 0,-1 0 0,0 1 0,0 1 0,-1-2 0,1 1 0,0-1 0,-1 0 0,1 2 0,1-3 0,0 2 0,0 0 0,0 1 0,0-1 0,-2 1 0,-1 0 0,-4 1 0,-2 1 0,-1 1 0,-2 0 0,0 1 0,-1 0 0,0 0 0,1 0 0,2 2 0,-2-1 0,3 2 0,-1-1 0,2 3 0,-1 0 0,2 0 0,1 0 0,-2 0 0,0 1 0,1 0 0,1 1 0,-1-1 0,1 0 0,0 1 0,-1-2 0,0 0 0,0-3 0,0-3 0,-1 0 0,0-3 0,-1 1 0,1-1 0,1-2 0,0 0 0,0 0 0,1 0 0,-2 1 0,1-1 0,0-1 0,-1 2 0,1-1 0,1 0 0,0-1 0,1 0 0,1-1 0,0 1 0,0-2 0,0 1 0,0-1 0,0 0 0,0 0 0,0 1 0,0 0 0,1-1 0,1 2 0,1 0 0,0 1 0,0 1 0,0-1 0,1 1 0,-1-1 0,2 1 0,1 1 0,-1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1"/>
    </inkml:context>
    <inkml:brush xml:id="br0">
      <inkml:brushProperty name="width" value="0.05" units="cm"/>
      <inkml:brushProperty name="height" value="0.05" units="cm"/>
      <inkml:brushProperty name="color" value="#CC912C"/>
      <inkml:brushProperty name="inkEffects" value="gold"/>
      <inkml:brushProperty name="anchorX" value="-16360.31445"/>
      <inkml:brushProperty name="anchorY" value="-18927.85742"/>
      <inkml:brushProperty name="scaleFactor" value="0.5"/>
    </inkml:brush>
  </inkml:definitions>
  <inkml:trace contextRef="#ctx0" brushRef="#br0">5 1 24575,'0'0'0,"0"2"0,0 2 0,0 2 0,0 0 0,0 2 0,0 0 0,0 1 0,0-1 0,-1-2 0,0 2 0,0-1 0,0 0 0,2-2 0,3 0 0,1-3 0,0 3 0,-1-2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2"/>
    </inkml:context>
    <inkml:brush xml:id="br0">
      <inkml:brushProperty name="width" value="0.05" units="cm"/>
      <inkml:brushProperty name="height" value="0.05" units="cm"/>
      <inkml:brushProperty name="color" value="#CC912C"/>
      <inkml:brushProperty name="inkEffects" value="gold"/>
      <inkml:brushProperty name="anchorX" value="-17644.64453"/>
      <inkml:brushProperty name="anchorY" value="-20296.97852"/>
      <inkml:brushProperty name="scaleFactor" value="0.5"/>
    </inkml:brush>
  </inkml:definitions>
  <inkml:trace contextRef="#ctx0" brushRef="#br0">1 626 24575,'0'0'0,"2"-2"-1791,0-3 2652,-1 0-1210,0-3 945,-1 0-716,1 0 394,-1 0-335,0-1 745,0 0-871,0 0 280,1 3-93,0-2 0,0 1 0,0 0 0,1 1 0,0 1 0,0-2 0,-1 0 0,1 1 0,0 1 0,2 0 0,0-1 0,1 2 0,-1-1 0,-1-1 0,1 2 0,-2-1 0,2 1 0,-1-1 0,1 1 0,1-1 0,0 1 0,-1-1 0,0 2 0,-1-1 0,3 1 0,-2-2 0,1-1 0,0-1 0,3 0 0,-2 0 0,0 2 0,-1 0 0,0 1 0,-1 0 0,1 1 0,1 0 0,-1-1 0,0 1 0,0 0 0,0-1 0,1 1 0,0 1 0,1-1 0,1 1 0,-1-2 0,0-1 0,-2 1 0,0 0 0,-1-1 0,1 2 0,0-2 0,0 0 0,-1 0 0,0 1 0,-1-1 0,1 2 0,-1-1 0,-1-2 0,2 1 0,0 0 0,1 0 0,-2 1 0,1 0 0,0 0 0,0 1 0,-1-2 0,2 1 0,-1-1 0,0-1 0,0 2 0,-1-2 0,1 1 0,-1 0 0,-1-1 0,-1 0 0,0-1 0,2 0 0,0 1 0,0-1 0,-1 0 0,-1-1 0,0 0 0,0 1 0,-1-2 0,0 0 0,0 1 0,0-1 0,0 0 0,-1 1 0,1 0 0,0-1 0,-1 2 0,0 0 0,-1 1 0,1-1 0,-1 2 0,0-1 0,1 0 0,-1-1 0,0 2 0,0-2 0,1 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7"/>
    </inkml:context>
    <inkml:brush xml:id="br0">
      <inkml:brushProperty name="width" value="0.2" units="cm"/>
      <inkml:brushProperty name="height" value="0.2" units="cm"/>
      <inkml:brushProperty name="color" value="#CC912C"/>
      <inkml:brushProperty name="inkEffects" value="gold"/>
      <inkml:brushProperty name="anchorX" value="-10404.69434"/>
      <inkml:brushProperty name="anchorY" value="-12026.29102"/>
      <inkml:brushProperty name="scaleFactor" value="0.5"/>
    </inkml:brush>
  </inkml:definitions>
  <inkml:trace contextRef="#ctx0" brushRef="#br0">1 279 24575,'0'0'0,"0"-2"0,0-1 0,0-1 0,0-2 0,0-1 0,0-1 0,0 0 0,1-2 0,2-1 0,-1 0 0,1 1 0,3 0 0,-1 0 0,0 1 0,-1 0 0,0 2 0,-2 1 0,2-2 0,-1 0 0,1 1 0,0 0 0,1 2 0,-1-2 0,2 1 0,-1-1 0,1 2 0,0-2 0,0 2 0,-2-1 0,1 2 0,1-1 0,1 2 0,0-2 0,-1-1 0,0 1 0,-2 0 0,3 1 0,0-2 0,3 1 0,-1 2 0,-2-2 0,3 2 0,-1 1 0,2 1 0,0 0 0,1-1 0,5 1 0,0-1 0,1 2 0,-3-1 0,-1 1 0,-1-1 0,0 1 0,-2 0 0,1 2 0,-1-1 0,1 3 0,4 3 0,2 2 0,-1-1 0,-3 0 0,-3-2 0,0 1 0,-1-1 0,-1 0 0,0-1 0,3 2 0,0-1 0,-1 0 0,1 2 0,0 1 0,-1 1 0,-1-1 0,-1-1 0,-1-1 0,-3-2 0,0 3 0,0-1 0,-1 0 0,1 1 0,1 0 0,1 3 0,0-1 0,-1 0 0,-2 1 0,-1 0 0,0 0 0,-1 0 0,-1 1 0,0 0 0,-1 1 0,1-3 0,1-2 0,-1 1 0,0 1 0,0 0 0,-1 0 0,0 0 0,0-1 0,0 1 0,0 2 0,0 0 0,0 1 0,0 0 0,-1 2 0,-3 0 0,0 0 0,0-2 0,-1 0 0,2-2 0,-2 1 0,0-1 0,0 0 0,1 0 0,1 0 0,-1 3 0,2 0 0,0-1 0,1 1 0,0-1 0,-2 2 0,0-2 0,0-1 0,1 0 0,0-2 0,-1-1 0,1 1 0,1-2 0,0 1 0,1 0 0,0-1 0,0 0 0,0 0 0,0 1 0,0 1 0,0 0 0,3 2 0,0-1 0,1-2 0,-1-1 0,4 1 0,-1 0 0,1-2 0,0 0 0,2 2 0,1 0 0,-1-2 0,-1 1 0,-1-2 0,-2 0 0,3 3 0,1-1 0,-1 1 0,-1-3 0,1 0 0,3 1 0,0-2 0,-2 1 0,-1-1 0,-1-2 0,-2 0 0,2 0 0,-2 1 0,0 0 0,-1 1 0,-1-1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8"/>
    </inkml:context>
    <inkml:brush xml:id="br0">
      <inkml:brushProperty name="width" value="0.2" units="cm"/>
      <inkml:brushProperty name="height" value="0.2" units="cm"/>
      <inkml:brushProperty name="color" value="#CC912C"/>
      <inkml:brushProperty name="inkEffects" value="gold"/>
      <inkml:brushProperty name="anchorX" value="-12465.81055"/>
      <inkml:brushProperty name="anchorY" value="-14017.4375"/>
      <inkml:brushProperty name="scaleFactor" value="0.5"/>
    </inkml:brush>
  </inkml:definitions>
  <inkml:trace contextRef="#ctx0" brushRef="#br0">7 1 24575,'0'0'0,"0"1"0,-1 3 0,0 2 0,-1 0 0,1 2 0,0 1 0,1 0 0,1-2 0,4-1 0,2-1 0,1-7 0,-1-3 0,-3-1 0,-4 1 0,-6 3 0,-1 4 0,1 3 0,0 2 0,11-1 0,4-1 0,0-3 0,0-3 0,-3-4 0,-3 0 0,-2-1 0,-5 1 0,-1 4 0,0 3 0,4 1 0,2 0 0,3-1 0,0-2 0,-1-3 0,0-3 0,-3 0 0,-2-1 0,-4 2 0,-1 1 0,0 2 0,-1 2 0,3 2 0,1 4 0,1 2 0,3-1 0,3-1 0,3-1 0,0-5 0,0-3 0,-1-1 0,-1-3 0,-3 2 0,-4 0 0,-1 3 0,0 4 0,2 1 0,1-1 0,1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9"/>
    </inkml:context>
    <inkml:brush xml:id="br0">
      <inkml:brushProperty name="width" value="0.05" units="cm"/>
      <inkml:brushProperty name="height" value="0.05" units="cm"/>
      <inkml:brushProperty name="color" value="#CC912C"/>
      <inkml:brushProperty name="inkEffects" value="gold"/>
      <inkml:brushProperty name="anchorX" value="-19227.8418"/>
      <inkml:brushProperty name="anchorY" value="-20941.08398"/>
      <inkml:brushProperty name="scaleFactor" value="0.5"/>
    </inkml:brush>
  </inkml:definitions>
  <inkml:trace contextRef="#ctx0" brushRef="#br0">113 25 24575,'0'0'0,"1"0"0,3 0 0,2 0 0,-1 2 0,0-1 0,1 0 0,2 0 0,-2 2 0,1-2 0,-2 4 0,0-1 0,0-1 0,-1 1 0,1-1 0,1 1 0,1-1 0,-2 1 0,2-1 0,-1 2 0,0-1 0,-2 1 0,1 0 0,-2 2 0,2 0 0,-1-1 0,0 0 0,0 2 0,-1 0 0,-1 0 0,1-2 0,-1 1 0,3 0 0,-1 0 0,-1 2 0,1-2 0,-1 0 0,2-1 0,-1 2 0,1-2 0,-1 1 0,-1-1 0,1-1 0,-1-1 0,0 0 0,-1 1 0,0 1 0,0 0 0,1 0 0,1 0 0,-1 1 0,-1 0 0,1-1 0,-1 0 0,0 1 0,-1 0 0,1-1 0,0 0 0,-1-1 0,0 3 0,3-1 0,-1 1 0,0 0 0,-1 1 0,0 0 0,-2-1 0,2-2 0,0 1 0,-1 0 0,0 0 0,0 1 0,-1 0 0,0 0 0,1 0 0,-1 1 0,-1 0 0,1-1 0,0 0 0,0 0 0,0 1 0,0-1 0,0 1 0,0 0 0,0-1 0,0 0 0,0 1 0,0-1 0,-2-1 0,-1 0 0,0 0 0,1 0 0,-1-1 0,1 0 0,0 0 0,-1-2 0,1 2 0,0 1 0,1-1 0,-3 0 0,1 0 0,-1 0 0,0 0 0,0-2 0,1 1 0,-1-2 0,1-2 0,0-3 0,2-3 0,0-3 0,0-2 0,1 0 0,0 0 0,0 0 0,0 0 0,0 1 0,1 0 0,-1 0 0,0 0 0,1-1 0,0 0 0,1 0 0,-1 0 0,0 0 0,-1 1 0,1 1 0,-1-1 0,0 1 0,0 0 0,0-1 0,-1 0 0,1 1 0,0 0 0,0-1 0,0 1 0,0-1 0,0 0 0,0 1 0,0-1 0,0 1 0,0-1 0,-1 2 0,0 1 0,-1-1 0,-1 0 0,-2 0 0,0 1 0,1 0 0,0 1 0,1 0 0,-2-1 0,0-1 0,1 1 0,0 1 0,1-2 0,-1 1 0,2 0 0,0-1 0,-1 3 0,1-1 0,-2-2 0,0 1 0,0-1 0,0 1 0,1-1 0,1 0 0,-1 1 0,1 0 0,0-1 0,-2 1 0,0 0 0,1 0 0,0 2 0,0-1 0,0-2 0,0 2 0,1-1 0,-2 1 0,0-3 0,0 1 0,0-1 0,0 1 0,0 1 0,0 2 0,0-2 0,-1 2 0,1-1 0,-1 1 0,1-1 0,-1-1 0,2 0 0,-2-1 0,0-2 0,0 2 0,1 0 0,0 2 0,-2 1 0,-1 1 0,0 2 0,1-1 0,0 1 0,-1 0 0,0 0 0,0 0 0,-2 1 0,2 1 0,0 1 0,0-1 0,1 0 0,-2 0 0,0 0 0,4-1 0,3 0 0,2-1 0,2 0 0,0-2 0,-1 0 0,-4 1 0,-1 0 0,-2 2 0,1 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3"/>
    </inkml:context>
    <inkml:brush xml:id="br0">
      <inkml:brushProperty name="width" value="0.025" units="cm"/>
      <inkml:brushProperty name="height" value="0.025" units="cm"/>
      <inkml:brushProperty name="color" value="#BF9000"/>
    </inkml:brush>
  </inkml:definitions>
  <inkml:trace contextRef="#ctx0" brushRef="#br0">1 262 24575,'2'-4'0,"0"0"0,0 0 0,0 0 0,1 0 0,-1 1 0,1-1 0,0 1 0,4-4 0,4-6 0,70-85 0,-69 87 0,0 1 0,1 0 0,0 1 0,1 0 0,0 1 0,0 0 0,1 2 0,30-11 0,-28 13 0,0 1 0,30-2 0,-4 1 0,-17-1 0,-23 4 0,1 0 0,0 0 0,0 0 0,0 1 0,-1 0 0,1 0 0,0 0 0,0 0 0,0 0 0,-1 1 0,1-1 0,0 1 0,0 0 0,-1 0 0,1 1 0,3 1 0,62 18 0,-13-6 0,-55-14 0,12 2 0,-1 2 0,0 0 0,0 0 0,-1 1 0,1 1 0,-2 0 0,12 9 0,12 15 0,-23-23 0,-1 1 0,-1 0 0,1 1 0,-2-1 0,1 2 0,-1-1 0,-1 1 0,0 0 0,8 19 0,3 7 0,-13-30 0,-1 1 0,0 1 0,-1-1 0,0 1 0,2 9 0,2 15 0,-2 1 0,2 60 0,-9-74 0,0 0 0,-1-1 0,-1 1 0,-1-1 0,-9 22 0,7-19 0,0-1 0,2 1 0,-5 35 0,-4 34 0,15-73 18,0-1-1,8 31 0,-1-9-1434,-7-33-5409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10"/>
    </inkml:context>
    <inkml:brush xml:id="br0">
      <inkml:brushProperty name="width" value="0.2" units="cm"/>
      <inkml:brushProperty name="height" value="0.2" units="cm"/>
      <inkml:brushProperty name="color" value="#CC912C"/>
      <inkml:brushProperty name="inkEffects" value="gold"/>
      <inkml:brushProperty name="anchorX" value="-12465.81055"/>
      <inkml:brushProperty name="anchorY" value="-14017.4375"/>
      <inkml:brushProperty name="scaleFactor" value="0.5"/>
    </inkml:brush>
  </inkml:definitions>
  <inkml:trace contextRef="#ctx0" brushRef="#br0">7 1 24575,'0'0'0,"0"1"0,-1 3 0,0 2 0,-1 0 0,1 2 0,0 1 0,1 0 0,1-2 0,4-1 0,2-1 0,1-7 0,-1-3 0,-3-1 0,-4 1 0,-6 3 0,-1 4 0,1 3 0,0 2 0,11-1 0,4-1 0,0-3 0,0-3 0,-3-4 0,-3 0 0,-2-1 0,-5 1 0,-1 4 0,0 3 0,4 1 0,2 0 0,3-1 0,0-2 0,-1-3 0,0-3 0,-3 0 0,-2-1 0,-4 2 0,-1 1 0,0 2 0,-1 2 0,3 2 0,1 4 0,1 2 0,3-1 0,3-1 0,3-1 0,0-5 0,0-3 0,-1-1 0,-1-3 0,-3 2 0,-4 0 0,-1 3 0,0 4 0,2 1 0,1-1 0,1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4"/>
    </inkml:context>
    <inkml:brush xml:id="br0">
      <inkml:brushProperty name="width" value="0.025" units="cm"/>
      <inkml:brushProperty name="height" value="0.025" units="cm"/>
      <inkml:brushProperty name="color" value="#BF9000"/>
    </inkml:brush>
  </inkml:definitions>
  <inkml:trace contextRef="#ctx0" brushRef="#br0">20 0 24575,'-10'75'0,"7"-59"0,0 1 0,-1 28 0,5-37 0,0 0 0,1 0 0,-1 0 0,2 0 0,-1 0 0,1-1 0,0 1 0,1-1 0,-1 0 0,1 0 0,1 0 0,0-1 0,0 1 0,0-1 0,0 0 0,1-1 0,0 1 0,0-1 0,1 0 0,0-1 0,-1 0 0,1 0 0,1 0 0,-1-1 0,9 3 0,-13-6 0,1 0 0,0 0 0,-1 0 0,1-1 0,0 0 0,-1 0 0,1 0 0,0 0 0,-1 0 0,0-1 0,1 1 0,-1-1 0,0 0 0,0 0 0,0 0 0,0-1 0,0 1 0,0-1 0,-1 1 0,1-1 0,2-5 0,4-3 0,0-1 0,-1 0 0,0-1 0,6-14 0,-2 0 0,-9 19 0,0 0 0,0 1 0,0-1 0,1 1 0,0 0 0,0 0 0,1 1 0,0-1 0,0 1 0,1 0 0,-1 0 0,1 0 0,1 1 0,-1 0 0,1 1 0,10-7 0,-7 6 0,0 1 0,0 0 0,1 0 0,0 1 0,17-3 0,-22 6 0,0-1 0,1 1 0,-1 1 0,0 0 0,1-1 0,-1 2 0,0-1 0,0 1 0,0 0 0,0 0 0,7 4 0,-1 0 0,0 1 0,0-1 0,-1 2 0,1 0 0,-2 0 0,1 1 0,-1 0 0,-1 1 0,0 0 0,0 0 0,-1 1 0,9 14 0,-14-11 0,-1 1 0,0-1 0,-1 1 0,0-1 0,-1 1 0,-1 0 0,-4 21 0,3-27 0,0 0 0,-1 0 0,0 0 0,0-1 0,-5 10 0,3-10 0,1 1 0,1 0 0,-1 0 0,2 0 0,-4 15 0,1 13 0,-14 52 0,16-78 0,2 0 0,-1 0 0,1 1 0,1-1 0,0 0 0,1 1 0,0-1 0,1 0 0,0 0 0,0 0 0,2 0 0,-1 0 0,1-1 0,1 1 0,8 14 0,-10-19-1365,0 0-5461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5"/>
    </inkml:context>
    <inkml:brush xml:id="br0">
      <inkml:brushProperty name="width" value="0.025" units="cm"/>
      <inkml:brushProperty name="height" value="0.025" units="cm"/>
      <inkml:brushProperty name="color" value="#BF9000"/>
    </inkml:brush>
  </inkml:definitions>
  <inkml:trace contextRef="#ctx0" brushRef="#br0">285 0 24575,'5'1'0,"-1"1"0,1-1 0,-1 1 0,1-1 0,-1 1 0,0 1 0,1-1 0,-1 0 0,-1 1 0,1 0 0,0 0 0,0 0 0,3 5 0,19 13 0,-20-17 0,-1 0 0,1 0 0,-1 1 0,0 0 0,-1 0 0,1 0 0,-1 1 0,0 0 0,0 0 0,0 0 0,-1 0 0,0 0 0,0 1 0,-1-1 0,0 1 0,0 0 0,-1-1 0,1 1 0,-1 9 0,0-7 0,0-5 0,-1-1 0,1 0 0,-1 1 0,1-1 0,-1 0 0,-1 1 0,1-1 0,0 1 0,-1-1 0,1 0 0,-1 1 0,0-1 0,0 0 0,0 0 0,-1 0 0,1 0 0,-1 0 0,0 0 0,0 0 0,0 0 0,0 0 0,0-1 0,0 1 0,-1-1 0,1 0 0,-5 3 0,3-1 0,-1 0 0,0 0 0,0 0 0,-1 0 0,1-1 0,-1 0 0,0 0 0,0 0 0,0-1 0,0 0 0,0 0 0,0-1 0,-1 0 0,1 0 0,0 0 0,-1-1 0,1 1 0,-1-2 0,1 1 0,0-1 0,-1 0 0,1 0 0,0-1 0,-1 0 0,1 0 0,-11-5 0,7 3 0,1-1 0,-1 0 0,1 0 0,-1-1 0,1 0 0,1 0 0,0-1 0,-10-9 0,0-4 0,0 0 0,1-2 0,-16-26 0,8 16 23,20 27-177,1 0 0,-1 0-1,1-1 1,1 0 0,-1 1 0,1-1-1,0 0 1,-3-7 0,5 7-6672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6"/>
    </inkml:context>
    <inkml:brush xml:id="br0">
      <inkml:brushProperty name="width" value="0.025" units="cm"/>
      <inkml:brushProperty name="height" value="0.025" units="cm"/>
      <inkml:brushProperty name="color" value="#BF9000"/>
    </inkml:brush>
  </inkml:definitions>
  <inkml:trace contextRef="#ctx0" brushRef="#br0">84 2 24575,'-1'0'0,"1"0"0,-1-1 0,1 1 0,-1 0 0,1 0 0,-1 0 0,1-1 0,-1 1 0,1 0 0,-1 0 0,1 0 0,-1 0 0,1 0 0,-1 0 0,1 0 0,-1 0 0,1 0 0,-1 0 0,1 1 0,-1-1 0,1 0 0,-1 0 0,1 0 0,-1 1 0,1-1 0,-1 0 0,1 0 0,-1 1 0,1-1 0,0 1 0,-1-1 0,1 0 0,0 1 0,-1-1 0,1 1 0,0-1 0,-1 1 0,-19 18 0,7 7 0,7-17 0,1 1 0,0 0 0,1 0 0,0 1 0,-3 14 0,6-21 0,1 0 0,0 0 0,0 0 0,0 0 0,0 0 0,1 0 0,-1 0 0,1 0 0,0 0 0,1 0 0,-1-1 0,0 1 0,1 0 0,0-1 0,0 1 0,0-1 0,0 1 0,1-1 0,2 3 0,2 2 0,0 0 0,0 1 0,1-1 0,0 0 0,0-1 0,12 9 0,-16-14 0,-1 0 0,0-1 0,1 1 0,-1-1 0,1 0 0,0 0 0,-1 0 0,1 0 0,0-1 0,-1 1 0,1-1 0,0 0 0,0 0 0,-1-1 0,1 1 0,0-1 0,-1 1 0,1-1 0,0-1 0,4-1 0,-3 1 0,0 0 0,1 0 0,-1-1 0,-1 0 0,1 0 0,0 0 0,-1 0 0,1-1 0,-1 0 0,0 0 0,0 0 0,-1-1 0,1 1 0,-1-1 0,0 1 0,0-1 0,0 0 0,-1-1 0,0 1 0,0 0 0,0 0 0,-1-1 0,0 1 0,0-1 0,0 0 0,0 1 0,-1-1 0,0 0 0,0 1 0,-1-1 0,0 0 0,0 1 0,0-1 0,0 1 0,-1-1 0,-4-7 0,4 8 0,-1 1 0,-1 0 0,1-1 0,0 2 0,-1-1 0,0 0 0,0 1 0,0-1 0,0 1 0,-1 1 0,1-1 0,-1 0 0,0 1 0,1 0 0,-11-3 0,5 2 0,-1 0 0,0 1 0,0 0 0,0 1 0,0 0 0,-17 2 0,14 3-1365,9 1-5461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5"/>
    </inkml:context>
    <inkml:brush xml:id="br0">
      <inkml:brushProperty name="width" value="0.025" units="cm"/>
      <inkml:brushProperty name="height" value="0.025" units="cm"/>
      <inkml:brushProperty name="color" value="#BF9000"/>
    </inkml:brush>
  </inkml:definitions>
  <inkml:trace contextRef="#ctx0" brushRef="#br0">1 341 24575,'0'-16'0,"1"1"0,1 0 0,0 0 0,1 0 0,1 0 0,11-27 0,-12 33 0,1 1 0,0-1 0,1 1 0,0 0 0,0 0 0,1 1 0,0 0 0,0 0 0,1 0 0,0 1 0,0 0 0,11-7 0,36-30 0,-49 37 0,1 1 0,0-1 0,0 1 0,0 1 0,0-1 0,1 1 0,0 0 0,0 1 0,0-1 0,0 1 0,1 1 0,-1-1 0,10 0 0,36-1 0,102 5 0,-121 1 0,-26 0 0,0 0 0,0 0 0,0 1 0,0 0 0,0 1 0,-1 0 0,1 0 0,-1 0 0,0 1 0,9 8 0,-3-3 0,2 1 0,0 0 0,-1 2 0,0 0 0,-1 0 0,0 1 0,-1 1 0,-1 0 0,-1 1 0,0 0 0,0 0 0,-2 1 0,0 0 0,9 31 0,7 39 0,-17-65 0,0-1 0,-2 1 0,0 0 0,-2 0 0,2 33 0,-6-49 0,-1-1 0,0 1 0,0-1 0,-1 1 0,0-1 0,0 0 0,0 0 0,0 0 0,-1 0 0,-7 7 0,-12 20 0,8-6 0,10-16 0,0 0 0,0 0 0,-1-1 0,0 0 0,-1 0 0,0-1 0,0 0 0,-1 0 0,0 0 0,-14 9 0,10-10 0,0 1 0,1 0 0,0 1 0,1 0 0,-1 1 0,2 0 0,-1 1 0,2 0 0,-1 0 0,2 1 0,-1 0 0,-5 13 0,6-11 0,-2 0 0,1 0 0,-20 21 0,17-22 0,0 1 0,-15 27 0,21-28 0,0 0 0,1 0 0,0 1 0,-3 23 0,-11 37 0,16-68 0,-5 12 0,-1 1 0,-19 31 0,25-47 0,0 0 0,0 0 0,0 0 0,0 0 0,0 0 0,-1-1 0,0 1 0,1 0 0,-1-1 0,0 0 0,0 0 0,0 0 0,0 0 0,-1 0 0,1-1 0,0 1 0,-1-1 0,1 0 0,-1 0 0,0 0 0,1-1 0,-8 1 0,8-2 0,1 1 0,-1-1 0,0-1 0,0 1 0,1 0 0,-1-1 0,1 1 0,-1-1 0,1 0 0,0 0 0,0 0 0,-4-4 0,-27-34 0,20 24 0,10 12 0,-1 0 0,1-1 0,-1 1 0,1-1 0,1 0 0,-1 0 0,1 0 0,0 0 0,0-1 0,0 1 0,1-1 0,0 1 0,0-1 0,0 1 0,0-7 0,2 2 0,1 1 0,-1-1 0,2 0 0,-1 1 0,1 0 0,1 0 0,7-16 0,-8 17 0,0 0 0,-1 0 0,-1 0 0,1 0 0,-1 0 0,-1 0 0,1-1 0,-2-15 0,0 15 0,1-1 0,0 0 0,0 1 0,1-1 0,1 0 0,3-12 0,-2 9 0,1 0 0,-2 0 0,0-1 0,0-14 0,-1 15 0,0 1 0,0 0 0,2 0 0,-1-1 0,7-15 0,-3 12 0,1 0 0,1 1 0,0 0 0,1 1 0,1 0 0,0 0 0,1 1 0,0 0 0,1 1 0,0 0 0,1 1 0,28-19 0,-37 28 0,-1-1 0,0 1 0,0-1 0,0 0 0,0 0 0,-1 0 0,1-1 0,-1 1 0,0-1 0,0 1 0,0-1 0,-1 0 0,1 0 0,-1 1 0,0-1 0,0 0 0,0 0 0,0-1 0,0-5 0,0-11 0,0 0 0,-4-32 0,2 34 0,0 16 0,1 0 0,-1 0 0,0 0 0,0 0 0,0 0 0,0 0 0,0 0 0,-1 0 0,1 1 0,-1-1 0,0 0 0,0 1 0,0-1 0,0 1 0,0 0 0,0 0 0,-1 0 0,1 0 0,-1 0 0,1 0 0,-1 1 0,0-1 0,1 1 0,-1 0 0,0 0 0,0 0 0,0 0 0,0 0 0,-4 0 0,-11-2 0,-1 1 0,1 0 0,-33 2 0,36 0 0,7 2 0,0-1 0,0 1 0,1 1 0,-1 0 0,1 0 0,-1 0 0,1 1 0,0 0 0,0 0 0,1 1 0,0-1 0,-1 2 0,-5 5 0,3-3 0,0-1 0,0 0 0,-1 0 0,0-1 0,-14 6 0,21-10 8,0-1 0,-1 0 0,1 0 0,-1 0 0,1-1 0,-1 1 0,1-1 0,-1 1 0,1-1 0,-1-1 0,1 1 0,-1 0 0,1-1 0,-5 0 0,7 0-54,-1 0-1,1 0 1,0 0-1,-1 0 1,1 0 0,0-1-1,0 1 1,0 0-1,0-1 1,0 1 0,0 0-1,0-1 1,0 1-1,0-1 1,1 1-1,-1-1 1,1 0 0,-1 1-1,1-1 1,0 0-1,-1 1 1,1-1 0,0 0-1,0 1 1,0-1-1,0 0 1,1 1 0,-1-1-1,0 0 1,1 1-1,0-3 1,1-4-6780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6"/>
    </inkml:context>
    <inkml:brush xml:id="br0">
      <inkml:brushProperty name="width" value="0.025" units="cm"/>
      <inkml:brushProperty name="height" value="0.025" units="cm"/>
      <inkml:brushProperty name="color" value="#BF9000"/>
    </inkml:brush>
  </inkml:definitions>
  <inkml:trace contextRef="#ctx0" brushRef="#br0">168 21 24575,'0'-1'-9,"0"0"0,0 0 1,0 1-1,-1-1 0,1 0 0,0 0 0,0 1 0,0-1 0,-1 0 0,1 1 1,0-1-1,-1 0 0,1 1 0,0-1 0,-1 0 0,1 1 0,-1-1 0,1 1 0,-1-1 1,0 1-1,1-1 0,-1 1 0,1-1 0,-1 1 0,0 0 0,1-1 0,-2 1 1,-26-3-9,21 4 56,-1 0 0,1 0-1,-1 1 1,1 0 0,-8 4 0,9-3-37,1 1 0,0-1 0,1 1 1,-1 1-1,1-1 0,-1 1 0,1 0 0,1 0 1,-1 0-1,1 0 0,0 1 0,0-1 0,0 1 1,1 0-1,-3 10 0,2-7-2,1-1 0,0 1-1,0 0 1,1 0 0,0-1 0,1 1-1,0 0 1,0 0 0,1 0 0,2 13-1,-1-18 1,-1 0 0,1-1 0,0 1 0,0-1 0,0 1 0,1-1 0,-1 0 0,1 0 0,-1 0 0,1 0 0,0-1 0,0 1 0,0-1 0,1 0 0,-1 1 0,1-2 0,-1 1 0,1 0 0,-1-1 0,1 1 0,0-1 0,0 0 0,6 1 0,-2-1 0,1 0 0,-1 0 0,1-1 0,-1 0 0,1 0 0,-1-1 0,1 0 0,-1 0 0,0-1 0,11-4 0,-15 4 0,-1 0 0,1 0 0,0-1 0,-1 0 0,1 0 0,-1 0 0,0 0 0,0 0 0,0-1 0,0 1 0,-1-1 0,1 0 0,-1 0 0,0 0 0,0 0 0,0 0 0,-1 0 0,1 0 0,-1-1 0,0 1 0,0-1 0,0-5 0,-1 3 0,1 0 0,-1 0 0,1 1 0,-2-1 0,1 0 0,-1 0 0,0 1 0,-1-1 0,1 1 0,-1-1 0,-1 1 0,1 0 0,-1-1 0,-5-7 0,5 10-65,0-1 0,-1 1 0,0 1 0,0-1 0,0 0 0,0 1 0,0 0 0,-1 0 0,1 0 0,-1 1 0,0-1 0,0 1 0,0 0 0,0 0 0,0 1 0,-1 0 0,1 0 0,0 0 0,-1 0 0,-8 1 0,2 0-6761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1"/>
    </inkml:context>
    <inkml:brush xml:id="br0">
      <inkml:brushProperty name="width" value="0.025" units="cm"/>
      <inkml:brushProperty name="height" value="0.025" units="cm"/>
      <inkml:brushProperty name="color" value="#E2AC00"/>
    </inkml:brush>
  </inkml:definitions>
  <inkml:trace contextRef="#ctx0" brushRef="#br0">0 285 24575,'0'-3'0,"1"1"0,-1 0 0,0 0 0,1 0 0,-1 0 0,1 0 0,-1 0 0,1 0 0,0 0 0,0 0 0,0 1 0,0-1 0,0 0 0,1 0 0,-1 1 0,0-1 0,3-1 0,31-44 0,-12 18 0,-16 20 0,-1 0 0,1 1 0,0 0 0,1 0 0,0 1 0,0 0 0,1 0 0,0 1 0,0 0 0,19-9 0,1 3 0,8-4 0,0 2 0,1 1 0,78-15 0,-103 28 0,1 1 0,-1 0 0,1 1 0,-1 1 0,0 0 0,0 0 0,0 1 0,0 1 0,21 11 0,28 9 0,-55-24 0,0 1 0,0 1 0,-1-1 0,1 1 0,-1 0 0,1 1 0,-1-1 0,0 1 0,-1 1 0,1-1 0,-1 1 0,1 0 0,-1 0 0,-1 0 0,1 1 0,-1 0 0,0 0 0,0 0 0,-1 0 0,0 0 0,0 1 0,0 0 0,2 10 0,-4-14 0,9 28 0,-1 1 0,-1 0 0,-2 0 0,-1 0 0,0 38 0,-17 74 0,5-82 0,5-38 0,1 1 0,1-1 0,1 1 0,1-1 0,1 1 0,1-1 0,1 0 0,1-1 0,2 1 0,0-1 0,17 32 0,22 7 0,-36-50 0,-1 1 0,16 25 0,-24-33 0,0 0 0,0 0 0,-1 0 0,0 1 0,0-1 0,0 1 0,-1-1 0,1 1 0,-1-1 0,-1 1 0,0 7 0,0-9 0,1-1 0,0 0 0,-1 0 0,0 0 0,0 0 0,0 0 0,0 0 0,0 0 0,0 0 0,-1 0 0,0 0 0,1-1 0,-1 1 0,0-1 0,0 1 0,0-1 0,-1 0 0,1 1 0,-1-1 0,-3 2 0,1-1 0,-1-1 0,1 1 0,-1-1 0,0 0 0,0 0 0,0-1 0,0 0 0,0 0 0,0 0 0,0-1 0,0 0 0,0 0 0,0 0 0,0-1 0,0 0 0,0 0 0,0-1 0,0 1 0,0-1 0,0-1 0,1 1 0,-1-1 0,1 0 0,0 0 0,-1-1 0,2 1 0,-1-1 0,0 0 0,1 0 0,-7-9 0,-14-16 0,1 0 0,2-2 0,1 0 0,2-2 0,-24-54 0,36 70 0,1 0 0,1 0 0,1-1 0,0 1 0,-1-24 0,5 32 0,0 0 0,0 0 0,0 0 0,1 0 0,1 0 0,0 0 0,0 0 0,0 0 0,1 1 0,1-1 0,-1 1 0,6-9 0,-3 9 0,-1-1 0,0 0 0,0 0 0,-1 0 0,0 0 0,-1-1 0,0 1 0,0-1 0,-1 0 0,0 0 0,-1 0 0,0-20 0,-1 7 0,-1 0 0,-1 1 0,-1-1 0,-7-26 0,6 37 0,-1-1 0,0 0 0,-1 1 0,0 0 0,-1 0 0,0 1 0,-1-1 0,-12-12 0,15 17 0,-2 1 0,1-1 0,-1 1 0,0 0 0,0 1 0,0-1 0,-1 2 0,0-1 0,0 1 0,-17-7 0,18 10 0,0-1 0,0 1 0,-1 0 0,1 1 0,0-1 0,-1 1 0,1 1 0,0 0 0,-1 0 0,1 0 0,0 1 0,0 0 0,0 0 0,-7 4 0,6-3 0,0 1 0,1 0 0,-1 0 0,1 1 0,0-1 0,0 2 0,1-1 0,0 1 0,0 0 0,0 0 0,-5 8 0,1 1 0,1 0 0,1 1 0,0 0 0,-6 21 0,8-27 0,0-1 0,0 0 0,-1 0 0,0 0 0,0-1 0,-1 0 0,0-1 0,-16 12 0,19-15 0,-1-1 0,1 0 0,0-1 0,-1 1 0,1-1 0,-1 0 0,0 0 0,0-1 0,0 1 0,0-1 0,-9 0 0,13-1 0,0 0 0,0-1 0,0 1 0,0 0 0,0-1 0,0 0 0,0 1 0,0-1 0,1 0 0,-1 0 0,0 0 0,0 0 0,1 0 0,-1 0 0,1 0 0,-1-1 0,1 1 0,-1-1 0,1 1 0,0-1 0,0 1 0,0-1 0,0 0 0,0 0 0,0 1 0,0-1 0,1 0 0,-1 0 0,1 0 0,-1 0 0,1 0 0,-1 0 0,1 0 0,0 0 0,0 0 0,0 0 0,1-2 0,-2-18-273,2 0 0,0 0 0,2 1 0,8-38 0,-8 48-6553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2"/>
    </inkml:context>
    <inkml:brush xml:id="br0">
      <inkml:brushProperty name="width" value="0.025" units="cm"/>
      <inkml:brushProperty name="height" value="0.025" units="cm"/>
      <inkml:brushProperty name="color" value="#E2AC00"/>
    </inkml:brush>
  </inkml:definitions>
  <inkml:trace contextRef="#ctx0" brushRef="#br0">99 11 24575,'-1'-1'0,"0"0"0,0 0 0,0 0 0,0 0 0,0 0 0,-1 0 0,1 1 0,0-1 0,-1 1 0,1-1 0,0 1 0,-1-1 0,1 1 0,-1 0 0,1-1 0,0 1 0,-1 0 0,1 0 0,-1 0 0,1 0 0,-1 0 0,1 1 0,-1-1 0,1 0 0,-3 2 0,-1 1 0,1 0 0,0 1 0,0 0 0,0 0 0,0 0 0,1 1 0,-1-1 0,1 1 0,0 0 0,1 0 0,-1 0 0,1 0 0,0 0 0,0 0 0,-2 9 0,2-2 0,-1 0 0,1 0 0,1 0 0,0 0 0,1 0 0,2 16 0,-1-18 0,1 0 0,0 1 0,1-1 0,0 0 0,0-1 0,1 1 0,1-1 0,-1 1 0,2-1 0,7 11 0,-10-16 0,0-1 0,0 0 0,0 1 0,1-1 0,-1 0 0,1 0 0,-1-1 0,1 1 0,0-1 0,0 0 0,1 0 0,-1 0 0,0 0 0,0-1 0,1 0 0,-1 0 0,1 0 0,-1 0 0,1-1 0,0 0 0,-1 0 0,1 0 0,-1 0 0,1-1 0,0 0 0,4-1 0,-6 1 0,0-1 0,1 0 0,-1 0 0,0-1 0,0 1 0,0 0 0,0-1 0,0 0 0,-1 0 0,1 0 0,-1 0 0,0 0 0,0 0 0,0 0 0,0-1 0,0 1 0,-1-1 0,1 0 0,0-6 0,1 2 0,0-1 0,-1 0 0,-1 0 0,0 0 0,0-1 0,0 1 0,-2-12 0,0 10 11,-1-1 0,-1 1 0,0 0 0,-1 0 0,0 0 0,0 1-1,-1-1 1,0 1 0,-1 0 0,-7-9 0,9 13-89,-1 1 0,0 0 0,1 0-1,-1 1 1,-1-1 0,1 1 0,-1 0 0,0 1 0,0-1-1,0 1 1,0 0 0,0 1 0,-1 0 0,1 0 0,-1 0-1,1 0 1,-1 1 0,-8 0 0,7 1-6748</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3"/>
    </inkml:context>
    <inkml:brush xml:id="br0">
      <inkml:brushProperty name="width" value="0.025" units="cm"/>
      <inkml:brushProperty name="height" value="0.025" units="cm"/>
      <inkml:brushProperty name="color" value="#E2AC00"/>
    </inkml:brush>
  </inkml:definitions>
  <inkml:trace contextRef="#ctx0" brushRef="#br0">151 68 24575,'-1'-3'0,"0"0"0,0-1 0,0 1 0,-1 0 0,1 0 0,-1 0 0,1 0 0,-1 0 0,0 0 0,-1 0 0,1 1 0,0-1 0,-1 1 0,1 0 0,-1-1 0,0 1 0,0 0 0,0 1 0,0-1 0,-4-1 0,5 1 0,0 1 0,0 0 0,0-1 0,0 1 0,0 0 0,-1 1 0,1-1 0,0 0 0,-1 1 0,1-1 0,-1 1 0,1-1 0,0 1 0,-1 0 0,1 0 0,-1 0 0,1 1 0,-1-1 0,1 1 0,0-1 0,-1 1 0,1 0 0,0 0 0,0 0 0,-1 0 0,1 0 0,0 0 0,-3 3 0,0 3 0,1 1 0,0 0 0,0 0 0,1 0 0,0 0 0,0 0 0,1 1 0,0 0 0,1-1 0,0 1 0,0 0 0,0-1 0,1 1 0,1 0 0,0 0 0,0-1 0,5 18 0,-6-22 0,2 1 0,-1 0 0,0 0 0,1 0 0,0-1 0,0 1 0,0-1 0,1 0 0,0 1 0,-1-1 0,1 0 0,1-1 0,-1 1 0,1 0 0,-1-1 0,1 0 0,0 0 0,0 0 0,0 0 0,1-1 0,-1 0 0,1 1 0,-1-2 0,1 1 0,0 0 0,-1-1 0,1 0 0,0 0 0,0 0 0,0-1 0,0 0 0,7 0 0,-8-1 0,-1 0 0,1-1 0,-1 1 0,0-1 0,0 0 0,1 1 0,-1-1 0,0-1 0,-1 1 0,1 0 0,0-1 0,-1 1 0,1-1 0,-1 0 0,0 0 0,0 0 0,0 0 0,0 0 0,0 0 0,-1-1 0,2-6 0,1 3 0,-2-1 0,1 0 0,-1 0 0,-1 0 0,1 0 0,-1 0 0,-1 0 0,1 0 0,-2-9 0,0 11-85,0-1 0,-1 0-1,0 1 1,0 0 0,0 0-1,-1-1 1,0 2 0,0-1-1,0 0 1,-1 0 0,0 1-1,0 0 1,-1 0 0,1 0-1,-11-8 1,8 10-6741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4"/>
    </inkml:context>
    <inkml:brush xml:id="br0">
      <inkml:brushProperty name="width" value="0.025" units="cm"/>
      <inkml:brushProperty name="height" value="0.025" units="cm"/>
      <inkml:brushProperty name="color" value="#E2AC00"/>
    </inkml:brush>
  </inkml:definitions>
  <inkml:trace contextRef="#ctx0" brushRef="#br0">524 584 24575,'-2'6'0,"1"-1"0,-1 1 0,0 0 0,0-1 0,-1 1 0,1-1 0,-1 1 0,-7 8 0,-7 15 0,-37 67 0,14-29 0,24-37 0,2 1 0,1 0 0,1 0 0,-14 67 0,9-36 0,12-51 0,1 1 0,1 0 0,0 0 0,0 0 0,2 0 0,-1 1 0,1-1 0,1 0 0,0 1 0,1-1 0,2 14 0,-1-22 0,0 0 0,1 1 0,-1-1 0,1-1 0,-1 1 0,1 0 0,1-1 0,-1 1 0,0-1 0,1 0 0,0 0 0,-1 0 0,1-1 0,0 1 0,0-1 0,1 0 0,-1 0 0,0-1 0,6 2 0,-4-1 0,0 0 0,-1 0 0,1-1 0,0 0 0,0 0 0,0-1 0,0 1 0,0-1 0,0-1 0,0 1 0,0-1 0,0 0 0,0 0 0,9-4 0,-10 2 0,0 0 0,0 0 0,0 0 0,0-1 0,-1 1 0,1-1 0,-1 0 0,0-1 0,0 1 0,-1-1 0,1 0 0,-1 1 0,0-2 0,0 1 0,-1 0 0,0 0 0,0-1 0,0 1 0,1-7 0,0-8 0,0-1 0,-1 0 0,-2 0 0,-1-22 0,0 23 0,0 0 0,2 0 0,5-33 0,-4 44 0,0 0 0,0 0 0,1-1 0,1 1 0,0 1 0,0-1 0,0 1 0,1-1 0,0 1 0,1 1 0,0-1 0,0 1 0,0 0 0,1 0 0,0 1 0,1 0 0,-1 0 0,13-7 0,-9 7 0,0-2 0,-1 0 0,0 0 0,0 0 0,-1-2 0,0 1 0,-1-1 0,0 0 0,0-1 0,-1 1 0,-1-2 0,0 1 0,0-1 0,6-20 0,0 4 0,24-44 0,-23 47 0,0-1 0,11-33 0,-20 47 0,-1-1 0,-1 0 0,0 0 0,0 0 0,-2 0 0,1 0 0,-2 0 0,0 0 0,0 0 0,-1 0 0,-1 0 0,-6-18 0,0 7 0,-1 1 0,-1 1 0,0 0 0,-2 0 0,-23-30 0,30 43 0,0 0 0,-1 1 0,0-1 0,0 1 0,-1 1 0,0-1 0,0 1 0,-1 1 0,0 0 0,0 0 0,-1 0 0,-17-7 0,10 8 0,0 0 0,0 1 0,0 0 0,0 2 0,0 0 0,-1 1 0,1 0 0,-1 2 0,1 0 0,-1 1 0,1 0 0,0 2 0,0 0 0,0 1 0,0 1 0,1 0 0,-26 14 0,4 2 0,1 2 0,0 1 0,2 1 0,1 3 0,-57 61 0,86-85 0,1 0 0,0 0 0,0 1 0,0 0 0,1 0 0,-1 0 0,1 0 0,1 1 0,-1-1 0,1 1 0,0-1 0,1 1 0,0 0 0,-1 7 0,2-11 0,0 0 0,0 0 0,1 0 0,-1 0 0,1 0 0,0 0 0,0 0 0,0 0 0,0 0 0,0 0 0,0-1 0,1 1 0,-1 0 0,1-1 0,0 1 0,0-1 0,0 0 0,0 0 0,0 1 0,1-1 0,-1-1 0,0 1 0,1 0 0,0-1 0,-1 1 0,1-1 0,0 0 0,0 0 0,0 0 0,0 0 0,0 0 0,0 0 0,5-1 0,-5 1 0,1-1 0,-1 0 0,1 0 0,-1 0 0,0 0 0,1-1 0,-1 1 0,1-1 0,-1 0 0,0 0 0,1 0 0,-1-1 0,0 1 0,0-1 0,0 0 0,5-4 0,45-44 0,-4 2 0,-34 38 0,0 1 0,1 0 0,0 2 0,0-1 0,1 2 0,0 0 0,28-5 0,-35 9 0,-1 1 0,0 0 0,1 1 0,-1 0 0,0 0 0,1 1 0,-1 0 0,0 1 0,0 0 0,1 0 0,-1 1 0,-1 0 0,1 0 0,0 1 0,-1 1 0,10 6 0,-15-8 0,0 0 0,0 0 0,0 1 0,-1-1 0,1 1 0,-1 0 0,0 0 0,0 0 0,0 0 0,0 0 0,-1 0 0,0 0 0,1 0 0,-2 1 0,1-1 0,0 1 0,-1-1 0,0 0 0,0 1 0,0-1 0,-1 1 0,1-1 0,-3 8 0,0 2 0,0 0 0,-1-1 0,-1 1 0,0-1 0,-1 0 0,-8 15 0,-36 51 0,15-26 0,-50 105 0,75-139 0,-1 0 0,0-1 0,-27 32 0,22-30 0,1 0 0,-18 33 0,29-43-91,2 1 0,-1 0 0,1-1 0,1 1 0,0 0 0,0 0 0,1 0 0,0-1 0,1 1 0,0 0 0,1 0 0,0-1 0,1 1 0,7 17 0,-7-19-6735</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7"/>
    </inkml:context>
    <inkml:brush xml:id="br0">
      <inkml:brushProperty name="width" value="0.025" units="cm"/>
      <inkml:brushProperty name="height" value="0.025" units="cm"/>
      <inkml:brushProperty name="color" value="#A27B00"/>
    </inkml:brush>
  </inkml:definitions>
  <inkml:trace contextRef="#ctx0" brushRef="#br0">7 321 24575,'2'-7'0,"1"0"0,0 0 0,0 0 0,1 1 0,0 0 0,0 0 0,0 0 0,9-8 0,-7 5 0,34-52 0,-33 47 0,0 1 0,2 1 0,-1 0 0,1 0 0,1 0 0,15-13 0,-9 16 0,0 0 0,1 1 0,0 1 0,1 0 0,0 1 0,0 1 0,0 1 0,30-3 0,25-8 0,-62 12 0,1 1 0,-1 1 0,1 0 0,-1 0 0,1 1 0,0 1 0,-1 0 0,1 1 0,-1 0 0,0 0 0,0 1 0,0 1 0,0 0 0,0 0 0,-1 1 0,1 1 0,-1 0 0,-1 0 0,1 0 0,-1 2 0,0-1 0,-1 1 0,8 9 0,43 49 0,-39-45 0,-1 1 0,18 27 0,-31-39 0,0-1 0,-1 1 0,-1 1 0,1-1 0,-2 1 0,1 0 0,-1-1 0,-1 1 0,1 13 0,-2 4 0,-1-1 0,-2 1 0,-1-1 0,-13 51 0,11-56 0,0 0 0,1-1 0,1 2 0,1-1 0,1 0 0,1 0 0,1 0 0,5 29 0,-2-40 0,1 0 0,-1-1 0,2 0 0,-1 0 0,1 0 0,1-1 0,0 0 0,0 0 0,17 15 0,-14-15 0,-1 1 0,0 0 0,0 1 0,-1 0 0,-1 1 0,12 21 0,-10-9 0,0-4 0,-1 1 0,7 33 0,-14-49 0,0 1 0,0 0 0,0-1 0,-1 1 0,0 0 0,0-1 0,-1 1 0,1-1 0,-1 1 0,0 0 0,-1-1 0,0 0 0,1 1 0,-2-1 0,-2 6 0,3-8 0,-1 1 0,1-1 0,-1 1 0,0-1 0,0 0 0,0 0 0,0-1 0,0 1 0,-1 0 0,1-1 0,-1 0 0,0 0 0,1 0 0,-1 0 0,0-1 0,-7 2 0,4-2 0,-1 1 0,0-2 0,0 1 0,1-1 0,-1 0 0,0-1 0,0 0 0,-12-3 0,6 1 0,0-2 0,0 0 0,1 0 0,-1-1 0,1-1 0,1 0 0,-1-1 0,1 0 0,-14-13 0,15 9 0,1 0 0,0-1 0,1 0 0,0 0 0,1-1 0,1 0 0,0-1 0,-7-21 0,-1-12 0,-12-66 0,20 83 0,-9-62 0,15 86 0,0 0 0,1 0 0,0 0 0,0 1 0,1-1 0,0 0 0,0 0 0,1 0 0,0 1 0,4-11 0,-3 11 0,1 1 0,0-1 0,0 1 0,0 0 0,1 1 0,-1-1 0,8-4 0,-9 6 0,1 1 0,-1-1 0,0 0 0,0 1 0,0-2 0,0 1 0,-1 0 0,1 0 0,-1-1 0,0 0 0,0 1 0,0-1 0,0 0 0,-1 0 0,1 0 0,-1 0 0,0 0 0,1-7 0,-1-10 0,0 0 0,-1 0 0,-1 0 0,-1 0 0,-6-25 0,6 38 0,0 1 0,-1-1 0,0 1 0,0 0 0,0 0 0,-1 0 0,0 0 0,-1 1 0,0-1 0,0 1 0,0 0 0,-1 1 0,1-1 0,-1 1 0,-1 0 0,-12-7 0,12 8 0,-1-1 0,0 2 0,-1-1 0,1 1 0,-1 1 0,1-1 0,-1 1 0,0 1 0,1 0 0,-1 0 0,0 0 0,0 1 0,0 1 0,0 0 0,0 0 0,0 0 0,1 1 0,-17 6 0,15-4 0,0 1 0,1 0 0,-1 1 0,1 0 0,0 0 0,1 1 0,-1 0 0,1 0 0,1 1 0,0 0 0,0 1 0,0 0 0,1 0 0,-10 19 0,9-13 0,-5 8 0,0 0 0,-18 25 0,27-43 0,-1 0 0,0 0 0,0-1 0,0 0 0,0 0 0,0 0 0,-1 0 0,0 0 0,0-1 0,0 0 0,0 0 0,0-1 0,-1 1 0,1-1 0,-9 2 0,10-4 0,1 0 0,-1 0 0,0-1 0,1 1 0,-1-1 0,1 0 0,-1 0 0,1-1 0,0 1 0,-1-1 0,1 1 0,0-1 0,0 0 0,0 0 0,0 0 0,0-1 0,1 1 0,-5-6 0,2 4 0,1-1 0,0 0 0,0 0 0,1 0 0,-1 0 0,1-1 0,0 1 0,1-1 0,0 0 0,-3-6 0,1-21-455,1 1 0,2-42 0,1 67-6371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5:49:36.911"/>
    </inkml:context>
    <inkml:brush xml:id="br0">
      <inkml:brushProperty name="width" value="0.05" units="cm"/>
      <inkml:brushProperty name="height" value="0.05" units="cm"/>
      <inkml:brushProperty name="color" value="#CC912C"/>
      <inkml:brushProperty name="inkEffects" value="gold"/>
      <inkml:brushProperty name="anchorX" value="-19227.8418"/>
      <inkml:brushProperty name="anchorY" value="-20941.08398"/>
      <inkml:brushProperty name="scaleFactor" value="0.5"/>
    </inkml:brush>
  </inkml:definitions>
  <inkml:trace contextRef="#ctx0" brushRef="#br0">113 25 24575,'0'0'0,"1"0"0,3 0 0,2 0 0,-1 2 0,0-1 0,1 0 0,2 0 0,-2 2 0,1-2 0,-2 4 0,0-1 0,0-1 0,-1 1 0,1-1 0,1 1 0,1-1 0,-2 1 0,2-1 0,-1 2 0,0-1 0,-2 1 0,1 0 0,-2 2 0,2 0 0,-1-1 0,0 0 0,0 2 0,-1 0 0,-1 0 0,1-2 0,-1 1 0,3 0 0,-1 0 0,-1 2 0,1-2 0,-1 0 0,2-1 0,-1 2 0,1-2 0,-1 1 0,-1-1 0,1-1 0,-1-1 0,0 0 0,-1 1 0,0 1 0,0 0 0,1 0 0,1 0 0,-1 1 0,-1 0 0,1-1 0,-1 0 0,0 1 0,-1 0 0,1-1 0,0 0 0,-1-1 0,0 3 0,3-1 0,-1 1 0,0 0 0,-1 1 0,0 0 0,-2-1 0,2-2 0,0 1 0,-1 0 0,0 0 0,0 1 0,-1 0 0,0 0 0,1 0 0,-1 1 0,-1 0 0,1-1 0,0 0 0,0 0 0,0 1 0,0-1 0,0 1 0,0 0 0,0-1 0,0 0 0,0 1 0,0-1 0,-2-1 0,-1 0 0,0 0 0,1 0 0,-1-1 0,1 0 0,0 0 0,-1-2 0,1 2 0,0 1 0,1-1 0,-3 0 0,1 0 0,-1 0 0,0 0 0,0-2 0,1 1 0,-1-2 0,1-2 0,0-3 0,2-3 0,0-3 0,0-2 0,1 0 0,0 0 0,0 0 0,0 0 0,0 1 0,1 0 0,-1 0 0,0 0 0,1-1 0,0 0 0,1 0 0,-1 0 0,0 0 0,-1 1 0,1 1 0,-1-1 0,0 1 0,0 0 0,0-1 0,-1 0 0,1 1 0,0 0 0,0-1 0,0 1 0,0-1 0,0 0 0,0 1 0,0-1 0,0 1 0,0-1 0,-1 2 0,0 1 0,-1-1 0,-1 0 0,-2 0 0,0 1 0,1 0 0,0 1 0,1 0 0,-2-1 0,0-1 0,1 1 0,0 1 0,1-2 0,-1 1 0,2 0 0,0-1 0,-1 3 0,1-1 0,-2-2 0,0 1 0,0-1 0,0 1 0,1-1 0,1 0 0,-1 1 0,1 0 0,0-1 0,-2 1 0,0 0 0,1 0 0,0 2 0,0-1 0,0-2 0,0 2 0,1-1 0,-2 1 0,0-3 0,0 1 0,0-1 0,0 1 0,0 1 0,0 2 0,0-2 0,-1 2 0,1-1 0,-1 1 0,1-1 0,-1-1 0,2 0 0,-2-1 0,0-2 0,0 2 0,1 0 0,0 2 0,-2 1 0,-1 1 0,0 2 0,1-1 0,0 1 0,-1 0 0,0 0 0,0 0 0,-2 1 0,2 1 0,0 1 0,0-1 0,1 0 0,-2 0 0,0 0 0,4-1 0,3 0 0,2-1 0,2 0 0,0-2 0,-1 0 0,-4 1 0,-1 0 0,-2 2 0,1 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8"/>
    </inkml:context>
    <inkml:brush xml:id="br0">
      <inkml:brushProperty name="width" value="0.025" units="cm"/>
      <inkml:brushProperty name="height" value="0.025" units="cm"/>
      <inkml:brushProperty name="color" value="#A27B00"/>
    </inkml:brush>
  </inkml:definitions>
  <inkml:trace contextRef="#ctx0" brushRef="#br0">148 3 24575,'-7'1'0,"0"-1"0,0 2 0,0-1 0,1 1 0,-1 0 0,0 0 0,1 1 0,0 0 0,-1 0 0,1 1 0,1 0 0,-1 0 0,0 0 0,1 0 0,0 1 0,0 0 0,0 0 0,-6 9 0,8-10 0,0 0 0,0 0 0,1 0 0,-1 1 0,1-1 0,0 0 0,0 1 0,1 0 0,-1-1 0,1 1 0,0 0 0,1 0 0,-1 0 0,1-1 0,0 1 0,0 0 0,0 0 0,0 0 0,1 0 0,0 0 0,0-1 0,1 1 0,-1 0 0,1-1 0,0 1 0,0-1 0,4 6 0,-2-5 0,0 0 0,1-1 0,-1 0 0,1 0 0,0 0 0,0-1 0,0 0 0,1 0 0,-1 0 0,1 0 0,0-1 0,0 0 0,0 0 0,0-1 0,0 0 0,10 1 0,-8-1 0,-1 0 0,1-1 0,0 0 0,-1 0 0,1-1 0,-1 0 0,1 0 0,-1 0 0,1-1 0,-1-1 0,0 1 0,0-1 0,8-5 0,-12 6 0,-1-1 0,1 0 0,-1 0 0,0 0 0,0 0 0,0 0 0,0 0 0,0-1 0,-1 1 0,1-1 0,-1 1 0,0-1 0,0 0 0,-1 1 0,1-1 0,-1 0 0,1 0 0,-1 1 0,0-1 0,-1 0 0,-1-7 0,1 0 0,-1 0 0,0-1 0,0 1 0,-2 1 0,1-1 0,-7-12 0,10 23-9,-4-8 31,1 2-1,-1-1 1,-1 0 0,1 1-1,-6-7 1,8 12-104,0-1-1,-1 0 0,1 1 1,0-1-1,-1 1 1,1-1-1,-1 1 1,1 0-1,-1 0 1,1 0-1,-1 1 0,0-1 1,1 1-1,-1-1 1,0 1-1,0 0 1,-4 0-1,-1 1-6743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799"/>
    </inkml:context>
    <inkml:brush xml:id="br0">
      <inkml:brushProperty name="width" value="0.025" units="cm"/>
      <inkml:brushProperty name="height" value="0.025" units="cm"/>
      <inkml:brushProperty name="color" value="#A27B00"/>
    </inkml:brush>
  </inkml:definitions>
  <inkml:trace contextRef="#ctx0" brushRef="#br0">140 99 24575,'-4'1'0,"-1"-1"0,1 1 0,-1 0 0,1 1 0,0-1 0,-1 1 0,1-1 0,0 2 0,0-1 0,0 0 0,0 1 0,1-1 0,-1 1 0,1 0 0,-1 0 0,1 1 0,0-1 0,-4 7 0,0-1 0,1 0 0,0 1 0,1-1 0,0 1 0,1 0 0,-6 18 0,4-7 0,3-15 0,1 0 0,0 1 0,0-1 0,1 1 0,0 0 0,0 0 0,1-1 0,-1 1 0,1 0 0,2 8 0,-2-14 0,1 0 0,0 0 0,-1 0 0,1 1 0,0-1 0,0 0 0,0 0 0,0 0 0,0 0 0,0 0 0,0-1 0,1 1 0,-1 0 0,0 0 0,0-1 0,1 1 0,-1-1 0,0 1 0,1-1 0,-1 0 0,0 1 0,1-1 0,-1 0 0,1 0 0,-1 0 0,0 0 0,1 0 0,-1 0 0,1 0 0,-1-1 0,0 1 0,1 0 0,2-2 0,2 1 0,0-1 0,0 0 0,0 0 0,-1 0 0,1-1 0,7-4 0,20-20 0,-25 20 0,0 0 0,0 1 0,1 0 0,0 0 0,0 1 0,0 0 0,15-6 0,-1 4 0,-6 1 0,1 0 0,-1 2 0,1 0 0,26-2 0,-40 6 0,1 0 0,-1 0 0,1 0 0,0 0 0,-1 1 0,1 0 0,-1 0 0,0 0 0,1 1 0,-1 0 0,0-1 0,0 1 0,0 1 0,0-1 0,0 1 0,0-1 0,-1 1 0,1 0 0,-1 0 0,0 1 0,0-1 0,5 8 0,4 6 0,-8-12 0,0 0 0,-1 0 0,1 0 0,-1 0 0,0 1 0,-1-1 0,1 1 0,-1 0 0,0-1 0,0 1 0,-1 0 0,0 0 0,0 0 0,-1 1 0,1-1 0,-2 8 0,1-6 0,0 1 0,-1-1 0,-1 0 0,1 0 0,-1 0 0,-1 0 0,1-1 0,-1 1 0,-1-1 0,1 1 0,-1-1 0,-1 0 0,1-1 0,-1 1 0,0-1 0,-1 0 0,1 0 0,-1 0 0,0-1 0,-1 0 0,-8 6 0,-11 9 0,1 2 0,1 1 0,1 1 0,1 1 0,1 0 0,2 2 0,0 1 0,2 0 0,1 1 0,2 0 0,-21 59 0,32-79 0,1 1 0,0 0 0,0 0 0,1 0 0,0 0 0,1 1 0,0-1 0,3 19 0,3 1 0,14 45 0,-19-73 0,10 44 0,-10-35 0,2 1 0,0-1 0,0-1 0,6 15 0,-7-22 0,0 1 0,0-1 0,1 1 0,-1-1 0,1 0 0,0 0 0,0 0 0,0 0 0,0 0 0,0-1 0,1 1 0,-1-1 0,1 0 0,-1 0 0,8 2 0,-6-1 0,-1-2 0,1 1 0,0 0 0,-1-1 0,1 0 0,0 0 0,0-1 0,-1 1 0,1-1 0,0 0 0,0 0 0,0 0 0,0-1 0,-1 0 0,1 0 0,0 0 0,0-1 0,-1 1 0,1-1 0,-1 0 0,0 0 0,1-1 0,-1 1 0,0-1 0,0 0 0,-1 0 0,1 0 0,-1-1 0,1 1 0,-1-1 0,0 0 0,0 0 0,-1 0 0,1 0 0,-1-1 0,0 1 0,0 0 0,0-1 0,-1 0 0,0 1 0,0-1 0,0 0 0,0 0 0,-1 0 0,1-8 0,11-181 0,-11 186 0,-1-1 0,1 1 0,0 0 0,1 1 0,0-1 0,0 0 0,1 0 0,0 1 0,0-1 0,0 1 0,1 0 0,1 0 0,5-8 0,-1 6 0,0 0 0,0 0 0,1 1 0,0 0 0,1 1 0,-1 0 0,20-9 0,-4 3 0,-5 3 0,0-1 0,24-18 0,-38 24 0,0-1 0,-1 0 0,0 0 0,0 0 0,-1 0 0,0-1 0,0 0 0,0 0 0,-1-1 0,3-7 0,5-10 0,-2-1 0,-1 0 0,0 0 0,-3-1 0,0 0 0,-1 0 0,-2-1 0,0-39 0,-3 52 0,-1 0 0,0 0 0,-1 1 0,-1-1 0,-1 1 0,0 0 0,0 0 0,-2 0 0,1 0 0,-2 1 0,0 0 0,0 0 0,-2 1 0,1 0 0,-1 1 0,-1-1 0,0 2 0,-1-1 0,0 2 0,0-1 0,-1 1 0,-23-13 0,10 10 0,1 0 0,-1 1 0,-1 1 0,0 2 0,0 0 0,-1 2 0,1 1 0,-1 1 0,-1 1 0,-41 2 0,60 2 14,-1 1-1,1 1 0,0-1 0,0 2 1,0-1-1,0 1 0,0 1 1,-9 6-1,-63 47-1498,76-53-5341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3T16:21:21.800"/>
    </inkml:context>
    <inkml:brush xml:id="br0">
      <inkml:brushProperty name="width" value="0.025" units="cm"/>
      <inkml:brushProperty name="height" value="0.025" units="cm"/>
      <inkml:brushProperty name="color" value="#A27B00"/>
    </inkml:brush>
  </inkml:definitions>
  <inkml:trace contextRef="#ctx0" brushRef="#br0">142 43 24575,'-8'0'0,"0"0"0,0 1 0,0 0 0,0 0 0,0 0 0,0 1 0,0 1 0,1-1 0,-14 7 0,18-7 0,-1 0 0,1 1 0,0-1 0,0 1 0,0 0 0,0 0 0,0 0 0,1 0 0,-1 1 0,1-1 0,0 1 0,0-1 0,0 1 0,1 0 0,-1-1 0,1 1 0,0 0 0,0 0 0,0 0 0,0 8 0,-1-5 0,1 0 0,1 0 0,-1 0 0,1 1 0,1-1 0,-1 0 0,1 0 0,1 0 0,-1 0 0,1 0 0,0 0 0,1-1 0,-1 1 0,1-1 0,1 1 0,-1-1 0,1 0 0,5 7 0,-6-12 0,-1 1 0,1-1 0,-1 1 0,1-1 0,0 0 0,-1 0 0,1 0 0,0-1 0,0 1 0,0-1 0,-1 1 0,1-1 0,0 0 0,0 0 0,0 0 0,0 0 0,0-1 0,3 0 0,-2 0 0,0 0 0,1 0 0,-1 0 0,0 0 0,-1-1 0,1 1 0,0-1 0,0 0 0,-1-1 0,1 1 0,5-6 0,-4 2 0,-2 0 0,1 0 0,0-1 0,-1 1 0,-1-1 0,1 0 0,-1 0 0,0 0 0,0-1 0,-1 1 0,0 0 0,-1 0 0,1-1 0,-1 1 0,-1-1 0,1 1 0,-3-8 0,2 6 0,0 1 0,-1 0 0,0 1 0,0-1 0,-1 0 0,0 0 0,-1 1 0,1 0 0,-1 0 0,-1 0 0,1 0 0,-1 1 0,-1-1 0,1 1 0,-10-8 0,10 11-1365,1 2-5461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6D3A6-75A1-4224-8F8C-40288E784DAA}" type="datetimeFigureOut">
              <a:rPr lang="nb-NO" smtClean="0"/>
              <a:t>20.03.2023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32126-20AF-4339-886A-2C9DFD0C4E84}" type="slidenum">
              <a:rPr lang="nb-NO" smtClean="0"/>
              <a:t>‹#›</a:t>
            </a:fld>
            <a:endParaRPr lang="nb-NO"/>
          </a:p>
        </p:txBody>
      </p:sp>
    </p:spTree>
    <p:extLst>
      <p:ext uri="{BB962C8B-B14F-4D97-AF65-F5344CB8AC3E}">
        <p14:creationId xmlns:p14="http://schemas.microsoft.com/office/powerpoint/2010/main" val="413180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5</a:t>
            </a:fld>
            <a:endParaRPr lang="nb-NO"/>
          </a:p>
        </p:txBody>
      </p:sp>
    </p:spTree>
    <p:extLst>
      <p:ext uri="{BB962C8B-B14F-4D97-AF65-F5344CB8AC3E}">
        <p14:creationId xmlns:p14="http://schemas.microsoft.com/office/powerpoint/2010/main" val="276063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u="none" dirty="0">
              <a:solidFill>
                <a:schemeClr val="tx1"/>
              </a:solidFill>
              <a:latin typeface="+mj-lt"/>
            </a:endParaRPr>
          </a:p>
        </p:txBody>
      </p:sp>
      <p:sp>
        <p:nvSpPr>
          <p:cNvPr id="4" name="Plassholder for lysbildenummer 3"/>
          <p:cNvSpPr>
            <a:spLocks noGrp="1"/>
          </p:cNvSpPr>
          <p:nvPr>
            <p:ph type="sldNum" sz="quarter" idx="5"/>
          </p:nvPr>
        </p:nvSpPr>
        <p:spPr/>
        <p:txBody>
          <a:bodyPr/>
          <a:lstStyle/>
          <a:p>
            <a:fld id="{F1A32126-20AF-4339-886A-2C9DFD0C4E84}" type="slidenum">
              <a:rPr lang="nb-NO" smtClean="0"/>
              <a:t>8</a:t>
            </a:fld>
            <a:endParaRPr lang="nb-NO" dirty="0"/>
          </a:p>
        </p:txBody>
      </p:sp>
    </p:spTree>
    <p:extLst>
      <p:ext uri="{BB962C8B-B14F-4D97-AF65-F5344CB8AC3E}">
        <p14:creationId xmlns:p14="http://schemas.microsoft.com/office/powerpoint/2010/main" val="66084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9</a:t>
            </a:fld>
            <a:endParaRPr lang="nb-NO"/>
          </a:p>
        </p:txBody>
      </p:sp>
    </p:spTree>
    <p:extLst>
      <p:ext uri="{BB962C8B-B14F-4D97-AF65-F5344CB8AC3E}">
        <p14:creationId xmlns:p14="http://schemas.microsoft.com/office/powerpoint/2010/main" val="385866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10</a:t>
            </a:fld>
            <a:endParaRPr lang="nb-NO"/>
          </a:p>
        </p:txBody>
      </p:sp>
    </p:spTree>
    <p:extLst>
      <p:ext uri="{BB962C8B-B14F-4D97-AF65-F5344CB8AC3E}">
        <p14:creationId xmlns:p14="http://schemas.microsoft.com/office/powerpoint/2010/main" val="2110443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11</a:t>
            </a:fld>
            <a:endParaRPr lang="nb-NO"/>
          </a:p>
        </p:txBody>
      </p:sp>
    </p:spTree>
    <p:extLst>
      <p:ext uri="{BB962C8B-B14F-4D97-AF65-F5344CB8AC3E}">
        <p14:creationId xmlns:p14="http://schemas.microsoft.com/office/powerpoint/2010/main" val="59830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12</a:t>
            </a:fld>
            <a:endParaRPr lang="nb-NO"/>
          </a:p>
        </p:txBody>
      </p:sp>
    </p:spTree>
    <p:extLst>
      <p:ext uri="{BB962C8B-B14F-4D97-AF65-F5344CB8AC3E}">
        <p14:creationId xmlns:p14="http://schemas.microsoft.com/office/powerpoint/2010/main" val="235340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13</a:t>
            </a:fld>
            <a:endParaRPr lang="nb-NO"/>
          </a:p>
        </p:txBody>
      </p:sp>
    </p:spTree>
    <p:extLst>
      <p:ext uri="{BB962C8B-B14F-4D97-AF65-F5344CB8AC3E}">
        <p14:creationId xmlns:p14="http://schemas.microsoft.com/office/powerpoint/2010/main" val="232444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14</a:t>
            </a:fld>
            <a:endParaRPr lang="nb-NO"/>
          </a:p>
        </p:txBody>
      </p:sp>
    </p:spTree>
    <p:extLst>
      <p:ext uri="{BB962C8B-B14F-4D97-AF65-F5344CB8AC3E}">
        <p14:creationId xmlns:p14="http://schemas.microsoft.com/office/powerpoint/2010/main" val="12148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1A32126-20AF-4339-886A-2C9DFD0C4E84}" type="slidenum">
              <a:rPr lang="nb-NO" smtClean="0"/>
              <a:t>16</a:t>
            </a:fld>
            <a:endParaRPr lang="nb-NO"/>
          </a:p>
        </p:txBody>
      </p:sp>
    </p:spTree>
    <p:extLst>
      <p:ext uri="{BB962C8B-B14F-4D97-AF65-F5344CB8AC3E}">
        <p14:creationId xmlns:p14="http://schemas.microsoft.com/office/powerpoint/2010/main" val="3139698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EADA4E-8CB9-42CD-85B7-3F91239056D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AF20D4D-CD07-420B-A4A7-70EE03E16F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9A8B4F6-4BAD-4847-A163-0695C8E082C4}"/>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5" name="Plassholder for bunntekst 4">
            <a:extLst>
              <a:ext uri="{FF2B5EF4-FFF2-40B4-BE49-F238E27FC236}">
                <a16:creationId xmlns:a16="http://schemas.microsoft.com/office/drawing/2014/main" id="{18FCC3A9-0F25-4223-85C6-E4602B0412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8422F8A-7EE8-4FB5-B817-093EFDE85EA4}"/>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4250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6A0221-9852-43C3-90E5-81D559F7E3A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472B746-8AA5-47DC-9904-BFBF90A31F6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F8BBE96-9767-48BE-9C4F-818122085791}"/>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5" name="Plassholder for bunntekst 4">
            <a:extLst>
              <a:ext uri="{FF2B5EF4-FFF2-40B4-BE49-F238E27FC236}">
                <a16:creationId xmlns:a16="http://schemas.microsoft.com/office/drawing/2014/main" id="{5AE5703D-1F17-42EA-A1A6-226B6EC3CDF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4115A70-A9AC-4331-BD2B-C2E2361D5ED6}"/>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143832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21D7717-B29F-4030-BE23-A8F7823F502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017AE86-0B22-4426-999C-D45112FDCE5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904454-3B88-443A-94B0-8DC3908D0BCD}"/>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5" name="Plassholder for bunntekst 4">
            <a:extLst>
              <a:ext uri="{FF2B5EF4-FFF2-40B4-BE49-F238E27FC236}">
                <a16:creationId xmlns:a16="http://schemas.microsoft.com/office/drawing/2014/main" id="{B3EA445C-F7CB-4E6B-87E5-C9657B0B451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489614E-A48B-4BD6-802D-1D4D85E4EE40}"/>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41943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D9C801-906A-45CB-B198-C26B78C1FD3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B3BED84-4ACF-4CC5-9D85-7386FCE6DBD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0A3898C-7F6E-4EA6-BABD-A07DFFB0F424}"/>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5" name="Plassholder for bunntekst 4">
            <a:extLst>
              <a:ext uri="{FF2B5EF4-FFF2-40B4-BE49-F238E27FC236}">
                <a16:creationId xmlns:a16="http://schemas.microsoft.com/office/drawing/2014/main" id="{223DEDF2-486D-4B1B-9F7C-01AFF9810B5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4EDB2A5-57A9-40F3-824E-FB7A8A9E4DA3}"/>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205135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FDE852-4227-4192-BC17-B79F2B0E419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AA6EDF6-4ADF-4280-98EA-DDB91F85E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4E930EB-3A28-452D-BC07-3F3C4E6AD970}"/>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5" name="Plassholder for bunntekst 4">
            <a:extLst>
              <a:ext uri="{FF2B5EF4-FFF2-40B4-BE49-F238E27FC236}">
                <a16:creationId xmlns:a16="http://schemas.microsoft.com/office/drawing/2014/main" id="{98986476-3A74-4FCE-A64B-42153A6687B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C9C53A2-B56F-4ADD-9B68-E03972EB07B4}"/>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187590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6D2C30-10F7-42DB-8328-4C487AF784F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ABF6E12-D87F-45DA-97AE-3025269A1E6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9E944E7-8167-40DA-B7D2-5D025F86F658}"/>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C2DE473-7438-4038-86E1-F46268762957}"/>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6" name="Plassholder for bunntekst 5">
            <a:extLst>
              <a:ext uri="{FF2B5EF4-FFF2-40B4-BE49-F238E27FC236}">
                <a16:creationId xmlns:a16="http://schemas.microsoft.com/office/drawing/2014/main" id="{AD3B8C05-3B6B-456C-9E37-ED80F709B09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919D81C-0795-4569-A88B-9FD9140F5EA4}"/>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2031884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565850-0E1A-404F-AAD6-00EAC2E1D906}"/>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4397E87-A8D1-4E65-BCBF-551E1856A7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BA7D251-E1D7-455C-B418-2BB106AAFBA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6308FD7-E71B-42C9-AA8C-9341A43F5F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2B1A6CB-DA09-4BA3-8CB8-2545324F93C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DA4CDC9-97BA-4626-A4EE-BC8097A1E89D}"/>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8" name="Plassholder for bunntekst 7">
            <a:extLst>
              <a:ext uri="{FF2B5EF4-FFF2-40B4-BE49-F238E27FC236}">
                <a16:creationId xmlns:a16="http://schemas.microsoft.com/office/drawing/2014/main" id="{D2A1D802-8622-432E-BB29-867A1348CF7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7DF800A-FCC8-4B75-84A6-3E7C4DC4F31A}"/>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674648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B1F4EA-E59F-4C80-B67E-8C07ADE4F49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CD7BE53-BFBD-49E1-BC6B-1CDA3F1F9F4D}"/>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4" name="Plassholder for bunntekst 3">
            <a:extLst>
              <a:ext uri="{FF2B5EF4-FFF2-40B4-BE49-F238E27FC236}">
                <a16:creationId xmlns:a16="http://schemas.microsoft.com/office/drawing/2014/main" id="{2FEFB042-D3F8-4B68-A200-43D35757B44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D40C957-A764-44E1-8AB2-D2C322C6C34A}"/>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319371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6126B27-7688-4450-A645-0D2DF3F0F1CF}"/>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3" name="Plassholder for bunntekst 2">
            <a:extLst>
              <a:ext uri="{FF2B5EF4-FFF2-40B4-BE49-F238E27FC236}">
                <a16:creationId xmlns:a16="http://schemas.microsoft.com/office/drawing/2014/main" id="{BA80A9AA-3D5A-41B9-8EB0-B726C2E0254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BF848BA-5F7B-4E15-AF12-B81600114A66}"/>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150940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8A32DE-FD87-4BEB-8826-B70F1418CEA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E68F967-EACD-4993-BF6D-709544C68D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60AD254-A7C2-4341-B0A4-245190160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E1658C8-2100-4EC8-B62E-5AC9C2545D08}"/>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6" name="Plassholder for bunntekst 5">
            <a:extLst>
              <a:ext uri="{FF2B5EF4-FFF2-40B4-BE49-F238E27FC236}">
                <a16:creationId xmlns:a16="http://schemas.microsoft.com/office/drawing/2014/main" id="{08B1A4EE-55B7-47DF-83DA-8BDF441E825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184B713-9E12-41F3-824B-C90F7D0EADAF}"/>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229656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E7F163-DBA5-416D-8D92-08A0D84AAAF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902EA67-D59E-442F-BB79-F2AE60B02C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AF1BBF3-7C96-4B7F-963E-E3AF262BE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A310D16-5AB0-45E8-99FC-56680C8312E2}"/>
              </a:ext>
            </a:extLst>
          </p:cNvPr>
          <p:cNvSpPr>
            <a:spLocks noGrp="1"/>
          </p:cNvSpPr>
          <p:nvPr>
            <p:ph type="dt" sz="half" idx="10"/>
          </p:nvPr>
        </p:nvSpPr>
        <p:spPr/>
        <p:txBody>
          <a:bodyPr/>
          <a:lstStyle/>
          <a:p>
            <a:fld id="{6D1EE13D-0B4B-4988-BF42-D1ABD6D3EF6C}" type="datetimeFigureOut">
              <a:rPr lang="nb-NO" smtClean="0"/>
              <a:t>20.03.2023</a:t>
            </a:fld>
            <a:endParaRPr lang="nb-NO"/>
          </a:p>
        </p:txBody>
      </p:sp>
      <p:sp>
        <p:nvSpPr>
          <p:cNvPr id="6" name="Plassholder for bunntekst 5">
            <a:extLst>
              <a:ext uri="{FF2B5EF4-FFF2-40B4-BE49-F238E27FC236}">
                <a16:creationId xmlns:a16="http://schemas.microsoft.com/office/drawing/2014/main" id="{EFF304CD-E2B2-4CC8-B0F8-C7A18A90CC6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E05E4C2-28B1-4D18-ADBF-CDE56FDCEBED}"/>
              </a:ext>
            </a:extLst>
          </p:cNvPr>
          <p:cNvSpPr>
            <a:spLocks noGrp="1"/>
          </p:cNvSpPr>
          <p:nvPr>
            <p:ph type="sldNum" sz="quarter" idx="12"/>
          </p:nvPr>
        </p:nvSpPr>
        <p:spPr/>
        <p:txBody>
          <a:bodyPr/>
          <a:lstStyle/>
          <a:p>
            <a:fld id="{AFCBDA03-D7EB-46A8-A323-B1D0D137E695}" type="slidenum">
              <a:rPr lang="nb-NO" smtClean="0"/>
              <a:t>‹#›</a:t>
            </a:fld>
            <a:endParaRPr lang="nb-NO"/>
          </a:p>
        </p:txBody>
      </p:sp>
    </p:spTree>
    <p:extLst>
      <p:ext uri="{BB962C8B-B14F-4D97-AF65-F5344CB8AC3E}">
        <p14:creationId xmlns:p14="http://schemas.microsoft.com/office/powerpoint/2010/main" val="422030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148C6D-B92F-4553-B329-24E2617AFF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D0D995F-B15E-4121-9CDA-3A527D4B2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28F4E2C-C624-4390-B293-27396A47D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EE13D-0B4B-4988-BF42-D1ABD6D3EF6C}" type="datetimeFigureOut">
              <a:rPr lang="nb-NO" smtClean="0"/>
              <a:t>20.03.2023</a:t>
            </a:fld>
            <a:endParaRPr lang="nb-NO"/>
          </a:p>
        </p:txBody>
      </p:sp>
      <p:sp>
        <p:nvSpPr>
          <p:cNvPr id="5" name="Plassholder for bunntekst 4">
            <a:extLst>
              <a:ext uri="{FF2B5EF4-FFF2-40B4-BE49-F238E27FC236}">
                <a16:creationId xmlns:a16="http://schemas.microsoft.com/office/drawing/2014/main" id="{30FD18A3-5CDA-4154-BD95-18568F080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9E793C4-5609-4B57-83E1-E54C323DF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BDA03-D7EB-46A8-A323-B1D0D137E695}" type="slidenum">
              <a:rPr lang="nb-NO" smtClean="0"/>
              <a:t>‹#›</a:t>
            </a:fld>
            <a:endParaRPr lang="nb-NO"/>
          </a:p>
        </p:txBody>
      </p:sp>
    </p:spTree>
    <p:extLst>
      <p:ext uri="{BB962C8B-B14F-4D97-AF65-F5344CB8AC3E}">
        <p14:creationId xmlns:p14="http://schemas.microsoft.com/office/powerpoint/2010/main" val="1974245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ia.gov/the-world-factbook/countries/france/locator-ma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polytechnique.edu/patrimoine/pages.php?notice=000000499&amp;collections=illustrations" TargetMode="External"/><Relationship Id="rId4" Type="http://schemas.openxmlformats.org/officeDocument/2006/relationships/hyperlink" Target="https://bge-geneve.ch/iconographie/oeuvre/icon-m-1929-252" TargetMode="External"/></Relationships>
</file>

<file path=ppt/slides/_rels/slide2.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customXml" Target="../ink/ink6.xml"/><Relationship Id="rId26" Type="http://schemas.openxmlformats.org/officeDocument/2006/relationships/customXml" Target="../ink/ink10.xml"/><Relationship Id="rId39" Type="http://schemas.openxmlformats.org/officeDocument/2006/relationships/image" Target="../media/image20.png"/><Relationship Id="rId3" Type="http://schemas.openxmlformats.org/officeDocument/2006/relationships/image" Target="../media/image6.jpeg"/><Relationship Id="rId21" Type="http://schemas.openxmlformats.org/officeDocument/2006/relationships/image" Target="../media/image11.png"/><Relationship Id="rId34" Type="http://schemas.openxmlformats.org/officeDocument/2006/relationships/customXml" Target="../ink/ink14.xml"/><Relationship Id="rId42" Type="http://schemas.openxmlformats.org/officeDocument/2006/relationships/customXml" Target="../ink/ink18.xml"/><Relationship Id="rId47" Type="http://schemas.openxmlformats.org/officeDocument/2006/relationships/image" Target="../media/image24.png"/><Relationship Id="rId50" Type="http://schemas.openxmlformats.org/officeDocument/2006/relationships/customXml" Target="../ink/ink22.xml"/><Relationship Id="rId7" Type="http://schemas.microsoft.com/office/2007/relationships/hdphoto" Target="../media/hdphoto1.wdp"/><Relationship Id="rId12" Type="http://schemas.openxmlformats.org/officeDocument/2006/relationships/customXml" Target="../ink/ink3.xml"/><Relationship Id="rId17" Type="http://schemas.openxmlformats.org/officeDocument/2006/relationships/image" Target="../media/image90.png"/><Relationship Id="rId25" Type="http://schemas.openxmlformats.org/officeDocument/2006/relationships/image" Target="../media/image13.png"/><Relationship Id="rId33" Type="http://schemas.openxmlformats.org/officeDocument/2006/relationships/image" Target="../media/image17.png"/><Relationship Id="rId38" Type="http://schemas.openxmlformats.org/officeDocument/2006/relationships/customXml" Target="../ink/ink16.xml"/><Relationship Id="rId46" Type="http://schemas.openxmlformats.org/officeDocument/2006/relationships/customXml" Target="../ink/ink20.xml"/><Relationship Id="rId2" Type="http://schemas.openxmlformats.org/officeDocument/2006/relationships/image" Target="../media/image5.jpe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15.png"/><Relationship Id="rId41"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png"/><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19.png"/><Relationship Id="rId40" Type="http://schemas.openxmlformats.org/officeDocument/2006/relationships/customXml" Target="../ink/ink17.xml"/><Relationship Id="rId45" Type="http://schemas.openxmlformats.org/officeDocument/2006/relationships/image" Target="../media/image23.png"/><Relationship Id="rId53" Type="http://schemas.openxmlformats.org/officeDocument/2006/relationships/image" Target="../media/image27.png"/><Relationship Id="rId5" Type="http://schemas.openxmlformats.org/officeDocument/2006/relationships/image" Target="../media/image8.jp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customXml" Target="../ink/ink11.xml"/><Relationship Id="rId36" Type="http://schemas.openxmlformats.org/officeDocument/2006/relationships/customXml" Target="../ink/ink15.xml"/><Relationship Id="rId49" Type="http://schemas.openxmlformats.org/officeDocument/2006/relationships/image" Target="../media/image25.png"/><Relationship Id="rId10" Type="http://schemas.openxmlformats.org/officeDocument/2006/relationships/customXml" Target="../ink/ink2.xml"/><Relationship Id="rId19" Type="http://schemas.openxmlformats.org/officeDocument/2006/relationships/image" Target="../media/image10.png"/><Relationship Id="rId31" Type="http://schemas.openxmlformats.org/officeDocument/2006/relationships/image" Target="../media/image16.png"/><Relationship Id="rId44" Type="http://schemas.openxmlformats.org/officeDocument/2006/relationships/customXml" Target="../ink/ink19.xml"/><Relationship Id="rId52" Type="http://schemas.openxmlformats.org/officeDocument/2006/relationships/customXml" Target="../ink/ink23.xml"/><Relationship Id="rId4" Type="http://schemas.openxmlformats.org/officeDocument/2006/relationships/image" Target="../media/image7.jpeg"/><Relationship Id="rId9" Type="http://schemas.openxmlformats.org/officeDocument/2006/relationships/image" Target="../media/image5.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14.png"/><Relationship Id="rId30" Type="http://schemas.openxmlformats.org/officeDocument/2006/relationships/customXml" Target="../ink/ink12.xml"/><Relationship Id="rId35" Type="http://schemas.openxmlformats.org/officeDocument/2006/relationships/image" Target="../media/image18.png"/><Relationship Id="rId43" Type="http://schemas.openxmlformats.org/officeDocument/2006/relationships/image" Target="../media/image22.png"/><Relationship Id="rId48" Type="http://schemas.openxmlformats.org/officeDocument/2006/relationships/customXml" Target="../ink/ink21.xml"/><Relationship Id="rId8" Type="http://schemas.openxmlformats.org/officeDocument/2006/relationships/customXml" Target="../ink/ink1.xml"/><Relationship Id="rId51"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customXml" Target="../ink/ink26.xml"/><Relationship Id="rId13" Type="http://schemas.openxmlformats.org/officeDocument/2006/relationships/image" Target="../media/image34.png"/><Relationship Id="rId18" Type="http://schemas.openxmlformats.org/officeDocument/2006/relationships/customXml" Target="../ink/ink31.xml"/><Relationship Id="rId26" Type="http://schemas.openxmlformats.org/officeDocument/2006/relationships/customXml" Target="../ink/ink35.xml"/><Relationship Id="rId39" Type="http://schemas.openxmlformats.org/officeDocument/2006/relationships/image" Target="../media/image22.png"/><Relationship Id="rId3" Type="http://schemas.openxmlformats.org/officeDocument/2006/relationships/customXml" Target="../ink/ink24.xml"/><Relationship Id="rId21" Type="http://schemas.openxmlformats.org/officeDocument/2006/relationships/image" Target="../media/image38.png"/><Relationship Id="rId34" Type="http://schemas.openxmlformats.org/officeDocument/2006/relationships/customXml" Target="../ink/ink39.xml"/><Relationship Id="rId42" Type="http://schemas.openxmlformats.org/officeDocument/2006/relationships/customXml" Target="../ink/ink43.xml"/><Relationship Id="rId47"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customXml" Target="../ink/ink28.xml"/><Relationship Id="rId17" Type="http://schemas.openxmlformats.org/officeDocument/2006/relationships/image" Target="../media/image36.png"/><Relationship Id="rId25" Type="http://schemas.openxmlformats.org/officeDocument/2006/relationships/image" Target="../media/image15.png"/><Relationship Id="rId33" Type="http://schemas.openxmlformats.org/officeDocument/2006/relationships/image" Target="../media/image19.png"/><Relationship Id="rId38" Type="http://schemas.openxmlformats.org/officeDocument/2006/relationships/customXml" Target="../ink/ink41.xml"/><Relationship Id="rId46" Type="http://schemas.openxmlformats.org/officeDocument/2006/relationships/customXml" Target="../ink/ink45.xml"/><Relationship Id="rId2" Type="http://schemas.openxmlformats.org/officeDocument/2006/relationships/image" Target="../media/image28.png"/><Relationship Id="rId16" Type="http://schemas.openxmlformats.org/officeDocument/2006/relationships/customXml" Target="../ink/ink30.xml"/><Relationship Id="rId20" Type="http://schemas.openxmlformats.org/officeDocument/2006/relationships/customXml" Target="../ink/ink32.xml"/><Relationship Id="rId29" Type="http://schemas.openxmlformats.org/officeDocument/2006/relationships/image" Target="../media/image17.png"/><Relationship Id="rId41"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customXml" Target="../ink/ink25.xml"/><Relationship Id="rId11" Type="http://schemas.openxmlformats.org/officeDocument/2006/relationships/image" Target="../media/image33.png"/><Relationship Id="rId24" Type="http://schemas.openxmlformats.org/officeDocument/2006/relationships/customXml" Target="../ink/ink34.xml"/><Relationship Id="rId32" Type="http://schemas.openxmlformats.org/officeDocument/2006/relationships/customXml" Target="../ink/ink38.xml"/><Relationship Id="rId37" Type="http://schemas.openxmlformats.org/officeDocument/2006/relationships/image" Target="../media/image21.png"/><Relationship Id="rId40" Type="http://schemas.openxmlformats.org/officeDocument/2006/relationships/customXml" Target="../ink/ink42.xml"/><Relationship Id="rId45" Type="http://schemas.openxmlformats.org/officeDocument/2006/relationships/image" Target="../media/image25.png"/><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14.png"/><Relationship Id="rId28" Type="http://schemas.openxmlformats.org/officeDocument/2006/relationships/customXml" Target="../ink/ink36.xml"/><Relationship Id="rId36" Type="http://schemas.openxmlformats.org/officeDocument/2006/relationships/customXml" Target="../ink/ink40.xml"/><Relationship Id="rId49" Type="http://schemas.openxmlformats.org/officeDocument/2006/relationships/image" Target="../media/image27.png"/><Relationship Id="rId10" Type="http://schemas.openxmlformats.org/officeDocument/2006/relationships/customXml" Target="../ink/ink27.xml"/><Relationship Id="rId19" Type="http://schemas.openxmlformats.org/officeDocument/2006/relationships/image" Target="../media/image37.png"/><Relationship Id="rId31" Type="http://schemas.openxmlformats.org/officeDocument/2006/relationships/image" Target="../media/image18.png"/><Relationship Id="rId44" Type="http://schemas.openxmlformats.org/officeDocument/2006/relationships/customXml" Target="../ink/ink44.xml"/><Relationship Id="rId9" Type="http://schemas.openxmlformats.org/officeDocument/2006/relationships/image" Target="../media/image32.png"/><Relationship Id="rId14" Type="http://schemas.openxmlformats.org/officeDocument/2006/relationships/customXml" Target="../ink/ink29.xml"/><Relationship Id="rId22" Type="http://schemas.openxmlformats.org/officeDocument/2006/relationships/customXml" Target="../ink/ink33.xml"/><Relationship Id="rId27" Type="http://schemas.openxmlformats.org/officeDocument/2006/relationships/image" Target="../media/image16.png"/><Relationship Id="rId30" Type="http://schemas.openxmlformats.org/officeDocument/2006/relationships/customXml" Target="../ink/ink37.xml"/><Relationship Id="rId35" Type="http://schemas.openxmlformats.org/officeDocument/2006/relationships/image" Target="../media/image20.png"/><Relationship Id="rId43" Type="http://schemas.openxmlformats.org/officeDocument/2006/relationships/image" Target="../media/image24.png"/><Relationship Id="rId48" Type="http://schemas.openxmlformats.org/officeDocument/2006/relationships/customXml" Target="../ink/ink46.xm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customXml" Target="../ink/ink52.xml"/><Relationship Id="rId18" Type="http://schemas.openxmlformats.org/officeDocument/2006/relationships/image" Target="../media/image46.png"/><Relationship Id="rId26" Type="http://schemas.openxmlformats.org/officeDocument/2006/relationships/image" Target="../media/image16.png"/><Relationship Id="rId39" Type="http://schemas.openxmlformats.org/officeDocument/2006/relationships/customXml" Target="../ink/ink65.xml"/><Relationship Id="rId3" Type="http://schemas.openxmlformats.org/officeDocument/2006/relationships/customXml" Target="../ink/ink47.xml"/><Relationship Id="rId21" Type="http://schemas.openxmlformats.org/officeDocument/2006/relationships/customXml" Target="../ink/ink56.xml"/><Relationship Id="rId34" Type="http://schemas.openxmlformats.org/officeDocument/2006/relationships/image" Target="../media/image20.png"/><Relationship Id="rId42" Type="http://schemas.openxmlformats.org/officeDocument/2006/relationships/image" Target="../media/image24.png"/><Relationship Id="rId47" Type="http://schemas.openxmlformats.org/officeDocument/2006/relationships/customXml" Target="../ink/ink69.xml"/><Relationship Id="rId7" Type="http://schemas.openxmlformats.org/officeDocument/2006/relationships/customXml" Target="../ink/ink49.xml"/><Relationship Id="rId12" Type="http://schemas.openxmlformats.org/officeDocument/2006/relationships/image" Target="../media/image43.png"/><Relationship Id="rId17" Type="http://schemas.openxmlformats.org/officeDocument/2006/relationships/customXml" Target="../ink/ink54.xml"/><Relationship Id="rId25" Type="http://schemas.openxmlformats.org/officeDocument/2006/relationships/customXml" Target="../ink/ink58.xml"/><Relationship Id="rId33" Type="http://schemas.openxmlformats.org/officeDocument/2006/relationships/customXml" Target="../ink/ink62.xml"/><Relationship Id="rId38" Type="http://schemas.openxmlformats.org/officeDocument/2006/relationships/image" Target="../media/image22.png"/><Relationship Id="rId46" Type="http://schemas.openxmlformats.org/officeDocument/2006/relationships/image" Target="../media/image26.png"/><Relationship Id="rId2" Type="http://schemas.openxmlformats.org/officeDocument/2006/relationships/image" Target="../media/image8.jpg"/><Relationship Id="rId16" Type="http://schemas.openxmlformats.org/officeDocument/2006/relationships/image" Target="../media/image45.png"/><Relationship Id="rId20" Type="http://schemas.openxmlformats.org/officeDocument/2006/relationships/image" Target="../media/image47.png"/><Relationship Id="rId29" Type="http://schemas.openxmlformats.org/officeDocument/2006/relationships/customXml" Target="../ink/ink60.xml"/><Relationship Id="rId41" Type="http://schemas.openxmlformats.org/officeDocument/2006/relationships/customXml" Target="../ink/ink6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customXml" Target="../ink/ink51.xml"/><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customXml" Target="../ink/ink64.xml"/><Relationship Id="rId40" Type="http://schemas.openxmlformats.org/officeDocument/2006/relationships/image" Target="../media/image23.png"/><Relationship Id="rId45" Type="http://schemas.openxmlformats.org/officeDocument/2006/relationships/customXml" Target="../ink/ink68.xml"/><Relationship Id="rId5" Type="http://schemas.openxmlformats.org/officeDocument/2006/relationships/customXml" Target="../ink/ink48.xml"/><Relationship Id="rId15" Type="http://schemas.openxmlformats.org/officeDocument/2006/relationships/customXml" Target="../ink/ink53.xml"/><Relationship Id="rId23" Type="http://schemas.openxmlformats.org/officeDocument/2006/relationships/customXml" Target="../ink/ink57.xml"/><Relationship Id="rId28" Type="http://schemas.openxmlformats.org/officeDocument/2006/relationships/image" Target="../media/image17.png"/><Relationship Id="rId36" Type="http://schemas.openxmlformats.org/officeDocument/2006/relationships/image" Target="../media/image21.png"/><Relationship Id="rId10" Type="http://schemas.openxmlformats.org/officeDocument/2006/relationships/image" Target="../media/image42.png"/><Relationship Id="rId19" Type="http://schemas.openxmlformats.org/officeDocument/2006/relationships/customXml" Target="../ink/ink55.xml"/><Relationship Id="rId31" Type="http://schemas.openxmlformats.org/officeDocument/2006/relationships/customXml" Target="../ink/ink61.xml"/><Relationship Id="rId44"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customXml" Target="../ink/ink50.xml"/><Relationship Id="rId14" Type="http://schemas.openxmlformats.org/officeDocument/2006/relationships/image" Target="../media/image44.png"/><Relationship Id="rId22" Type="http://schemas.openxmlformats.org/officeDocument/2006/relationships/image" Target="../media/image14.png"/><Relationship Id="rId27" Type="http://schemas.openxmlformats.org/officeDocument/2006/relationships/customXml" Target="../ink/ink59.xml"/><Relationship Id="rId30" Type="http://schemas.openxmlformats.org/officeDocument/2006/relationships/image" Target="../media/image18.png"/><Relationship Id="rId35" Type="http://schemas.openxmlformats.org/officeDocument/2006/relationships/customXml" Target="../ink/ink63.xml"/><Relationship Id="rId43" Type="http://schemas.openxmlformats.org/officeDocument/2006/relationships/customXml" Target="../ink/ink67.xml"/><Relationship Id="rId48"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ia.gov/the-world-factbook/countries/france/locator-map"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customXml" Target="../ink/ink75.xml"/><Relationship Id="rId18" Type="http://schemas.openxmlformats.org/officeDocument/2006/relationships/image" Target="../media/image100.png"/><Relationship Id="rId26" Type="http://schemas.openxmlformats.org/officeDocument/2006/relationships/image" Target="../media/image16.png"/><Relationship Id="rId39" Type="http://schemas.openxmlformats.org/officeDocument/2006/relationships/customXml" Target="../ink/ink88.xml"/><Relationship Id="rId21" Type="http://schemas.openxmlformats.org/officeDocument/2006/relationships/customXml" Target="../ink/ink79.xml"/><Relationship Id="rId34" Type="http://schemas.openxmlformats.org/officeDocument/2006/relationships/image" Target="../media/image20.png"/><Relationship Id="rId42" Type="http://schemas.openxmlformats.org/officeDocument/2006/relationships/image" Target="../media/image24.png"/><Relationship Id="rId47" Type="http://schemas.openxmlformats.org/officeDocument/2006/relationships/customXml" Target="../ink/ink92.xml"/><Relationship Id="rId7" Type="http://schemas.openxmlformats.org/officeDocument/2006/relationships/customXml" Target="../ink/ink72.xml"/><Relationship Id="rId12" Type="http://schemas.openxmlformats.org/officeDocument/2006/relationships/image" Target="../media/image97.png"/><Relationship Id="rId17" Type="http://schemas.openxmlformats.org/officeDocument/2006/relationships/customXml" Target="../ink/ink77.xml"/><Relationship Id="rId25" Type="http://schemas.openxmlformats.org/officeDocument/2006/relationships/customXml" Target="../ink/ink81.xml"/><Relationship Id="rId33" Type="http://schemas.openxmlformats.org/officeDocument/2006/relationships/customXml" Target="../ink/ink85.xml"/><Relationship Id="rId38" Type="http://schemas.openxmlformats.org/officeDocument/2006/relationships/image" Target="../media/image22.png"/><Relationship Id="rId46" Type="http://schemas.openxmlformats.org/officeDocument/2006/relationships/image" Target="../media/image26.png"/><Relationship Id="rId2" Type="http://schemas.openxmlformats.org/officeDocument/2006/relationships/customXml" Target="../ink/ink70.xml"/><Relationship Id="rId16" Type="http://schemas.openxmlformats.org/officeDocument/2006/relationships/image" Target="../media/image99.png"/><Relationship Id="rId20" Type="http://schemas.openxmlformats.org/officeDocument/2006/relationships/image" Target="../media/image101.png"/><Relationship Id="rId29" Type="http://schemas.openxmlformats.org/officeDocument/2006/relationships/customXml" Target="../ink/ink83.xml"/><Relationship Id="rId41" Type="http://schemas.openxmlformats.org/officeDocument/2006/relationships/customXml" Target="../ink/ink89.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customXml" Target="../ink/ink74.xml"/><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customXml" Target="../ink/ink87.xml"/><Relationship Id="rId40" Type="http://schemas.openxmlformats.org/officeDocument/2006/relationships/image" Target="../media/image23.png"/><Relationship Id="rId45" Type="http://schemas.openxmlformats.org/officeDocument/2006/relationships/customXml" Target="../ink/ink91.xml"/><Relationship Id="rId5" Type="http://schemas.openxmlformats.org/officeDocument/2006/relationships/customXml" Target="../ink/ink71.xml"/><Relationship Id="rId15" Type="http://schemas.openxmlformats.org/officeDocument/2006/relationships/customXml" Target="../ink/ink76.xml"/><Relationship Id="rId23" Type="http://schemas.openxmlformats.org/officeDocument/2006/relationships/customXml" Target="../ink/ink80.xml"/><Relationship Id="rId28" Type="http://schemas.openxmlformats.org/officeDocument/2006/relationships/image" Target="../media/image17.png"/><Relationship Id="rId36" Type="http://schemas.openxmlformats.org/officeDocument/2006/relationships/image" Target="../media/image21.png"/><Relationship Id="rId10" Type="http://schemas.openxmlformats.org/officeDocument/2006/relationships/image" Target="../media/image96.png"/><Relationship Id="rId19" Type="http://schemas.openxmlformats.org/officeDocument/2006/relationships/customXml" Target="../ink/ink78.xml"/><Relationship Id="rId31" Type="http://schemas.openxmlformats.org/officeDocument/2006/relationships/customXml" Target="../ink/ink84.xml"/><Relationship Id="rId44" Type="http://schemas.openxmlformats.org/officeDocument/2006/relationships/image" Target="../media/image25.png"/><Relationship Id="rId4" Type="http://schemas.openxmlformats.org/officeDocument/2006/relationships/image" Target="../media/image93.png"/><Relationship Id="rId9" Type="http://schemas.openxmlformats.org/officeDocument/2006/relationships/customXml" Target="../ink/ink73.xml"/><Relationship Id="rId14" Type="http://schemas.openxmlformats.org/officeDocument/2006/relationships/image" Target="../media/image98.png"/><Relationship Id="rId22" Type="http://schemas.openxmlformats.org/officeDocument/2006/relationships/image" Target="../media/image14.png"/><Relationship Id="rId27" Type="http://schemas.openxmlformats.org/officeDocument/2006/relationships/customXml" Target="../ink/ink82.xml"/><Relationship Id="rId30" Type="http://schemas.openxmlformats.org/officeDocument/2006/relationships/image" Target="../media/image18.png"/><Relationship Id="rId35" Type="http://schemas.openxmlformats.org/officeDocument/2006/relationships/customXml" Target="../ink/ink86.xml"/><Relationship Id="rId43" Type="http://schemas.openxmlformats.org/officeDocument/2006/relationships/customXml" Target="../ink/ink90.xml"/><Relationship Id="rId48"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bge-geneve.ch/iconographie/oeuvre/icon-m-1929-252" TargetMode="External"/><Relationship Id="rId5" Type="http://schemas.microsoft.com/office/2007/relationships/hdphoto" Target="../media/hdphoto2.wdp"/><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polytechnique.edu/patrimoine/pages.php?notice=000000499&amp;collections=illustrations"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183459-01DE-11E3-5D6D-042192EFD164}"/>
              </a:ext>
            </a:extLst>
          </p:cNvPr>
          <p:cNvSpPr>
            <a:spLocks noGrp="1"/>
          </p:cNvSpPr>
          <p:nvPr>
            <p:ph type="title"/>
          </p:nvPr>
        </p:nvSpPr>
        <p:spPr/>
        <p:txBody>
          <a:bodyPr>
            <a:normAutofit/>
          </a:bodyPr>
          <a:lstStyle/>
          <a:p>
            <a:r>
              <a:rPr lang="nb-NO" sz="6000" dirty="0"/>
              <a:t>Hva er målet for dagen?</a:t>
            </a:r>
          </a:p>
        </p:txBody>
      </p:sp>
      <p:sp>
        <p:nvSpPr>
          <p:cNvPr id="3" name="Plassholder for innhold 2">
            <a:extLst>
              <a:ext uri="{FF2B5EF4-FFF2-40B4-BE49-F238E27FC236}">
                <a16:creationId xmlns:a16="http://schemas.microsoft.com/office/drawing/2014/main" id="{D298C1C4-1663-7346-7141-7BA4CF8BB4C4}"/>
              </a:ext>
            </a:extLst>
          </p:cNvPr>
          <p:cNvSpPr>
            <a:spLocks noGrp="1"/>
          </p:cNvSpPr>
          <p:nvPr>
            <p:ph idx="1"/>
          </p:nvPr>
        </p:nvSpPr>
        <p:spPr/>
        <p:txBody>
          <a:bodyPr/>
          <a:lstStyle/>
          <a:p>
            <a:pPr>
              <a:lnSpc>
                <a:spcPct val="150000"/>
              </a:lnSpc>
              <a:spcAft>
                <a:spcPts val="600"/>
              </a:spcAft>
            </a:pPr>
            <a:r>
              <a:rPr lang="nb-NO" sz="3200" dirty="0"/>
              <a:t>Hovedtema: </a:t>
            </a:r>
            <a:r>
              <a:rPr lang="nb-NO" sz="3200" b="1" dirty="0"/>
              <a:t>Utviklingen av termometeret</a:t>
            </a:r>
            <a:endParaRPr lang="nb-NO" sz="3200" dirty="0"/>
          </a:p>
          <a:p>
            <a:pPr lvl="1">
              <a:lnSpc>
                <a:spcPct val="150000"/>
              </a:lnSpc>
            </a:pPr>
            <a:r>
              <a:rPr lang="nb-NO" b="1" dirty="0"/>
              <a:t>Henri Regnault</a:t>
            </a:r>
          </a:p>
          <a:p>
            <a:pPr lvl="2">
              <a:lnSpc>
                <a:spcPct val="150000"/>
              </a:lnSpc>
            </a:pPr>
            <a:r>
              <a:rPr lang="nb-NO" sz="1800" dirty="0"/>
              <a:t>Hvilke metoder brukte han i sitt arbeid?</a:t>
            </a:r>
          </a:p>
          <a:p>
            <a:pPr lvl="2">
              <a:lnSpc>
                <a:spcPct val="150000"/>
              </a:lnSpc>
            </a:pPr>
            <a:r>
              <a:rPr lang="nb-NO" sz="1800" dirty="0"/>
              <a:t>Hvilke mål og verdier hadde han under det naturvitenskapelige arbeidet sitt? </a:t>
            </a:r>
          </a:p>
          <a:p>
            <a:pPr>
              <a:lnSpc>
                <a:spcPct val="150000"/>
              </a:lnSpc>
              <a:spcBef>
                <a:spcPts val="4800"/>
              </a:spcBef>
            </a:pPr>
            <a:r>
              <a:rPr lang="nb-NO" sz="3200" dirty="0"/>
              <a:t>Målet: </a:t>
            </a:r>
            <a:r>
              <a:rPr lang="nb-NO" sz="3200" b="1" dirty="0"/>
              <a:t>Lære om praksiser og tenkemåter i kjemi</a:t>
            </a:r>
            <a:endParaRPr lang="nb-NO" sz="3200" dirty="0"/>
          </a:p>
        </p:txBody>
      </p:sp>
      <p:pic>
        <p:nvPicPr>
          <p:cNvPr id="5" name="Grafikk 4">
            <a:extLst>
              <a:ext uri="{FF2B5EF4-FFF2-40B4-BE49-F238E27FC236}">
                <a16:creationId xmlns:a16="http://schemas.microsoft.com/office/drawing/2014/main" id="{39AB9224-8F75-E4BD-4C56-36798C8670E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5672" y="2046179"/>
            <a:ext cx="1955115" cy="1955115"/>
          </a:xfrm>
          <a:prstGeom prst="rect">
            <a:avLst/>
          </a:prstGeom>
        </p:spPr>
      </p:pic>
      <p:pic>
        <p:nvPicPr>
          <p:cNvPr id="7" name="Grafikk 6">
            <a:extLst>
              <a:ext uri="{FF2B5EF4-FFF2-40B4-BE49-F238E27FC236}">
                <a16:creationId xmlns:a16="http://schemas.microsoft.com/office/drawing/2014/main" id="{8113FE63-2ABF-DBC6-E0AC-7E409482DE2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39189" y="5003820"/>
            <a:ext cx="1308080" cy="1308080"/>
          </a:xfrm>
          <a:prstGeom prst="rect">
            <a:avLst/>
          </a:prstGeom>
        </p:spPr>
      </p:pic>
    </p:spTree>
    <p:extLst>
      <p:ext uri="{BB962C8B-B14F-4D97-AF65-F5344CB8AC3E}">
        <p14:creationId xmlns:p14="http://schemas.microsoft.com/office/powerpoint/2010/main" val="23876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50B7EF1-F980-E538-86AD-E30C55930F98}"/>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l="21420" r="14841" b="36742"/>
          <a:stretch/>
        </p:blipFill>
        <p:spPr bwMode="auto">
          <a:xfrm>
            <a:off x="583915" y="436120"/>
            <a:ext cx="1491792" cy="1933575"/>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A4045413-4A1F-4CA8-809A-C5C29EE6D6D3}"/>
              </a:ext>
            </a:extLst>
          </p:cNvPr>
          <p:cNvSpPr>
            <a:spLocks noGrp="1"/>
          </p:cNvSpPr>
          <p:nvPr>
            <p:ph type="title"/>
          </p:nvPr>
        </p:nvSpPr>
        <p:spPr>
          <a:xfrm>
            <a:off x="1934151" y="353281"/>
            <a:ext cx="9248047" cy="799796"/>
          </a:xfrm>
        </p:spPr>
        <p:txBody>
          <a:bodyPr/>
          <a:lstStyle/>
          <a:p>
            <a:pPr algn="ctr"/>
            <a:r>
              <a:rPr lang="nb-NO" dirty="0"/>
              <a:t>Kvikksølvtermometre av ulike typer glass</a:t>
            </a:r>
          </a:p>
        </p:txBody>
      </p:sp>
      <p:sp>
        <p:nvSpPr>
          <p:cNvPr id="6" name="TekstSylinder 5">
            <a:extLst>
              <a:ext uri="{FF2B5EF4-FFF2-40B4-BE49-F238E27FC236}">
                <a16:creationId xmlns:a16="http://schemas.microsoft.com/office/drawing/2014/main" id="{D6F68295-59B5-46A7-83AB-F8C8D94630B8}"/>
              </a:ext>
            </a:extLst>
          </p:cNvPr>
          <p:cNvSpPr txBox="1"/>
          <p:nvPr/>
        </p:nvSpPr>
        <p:spPr>
          <a:xfrm>
            <a:off x="2360039" y="1276683"/>
            <a:ext cx="9248046" cy="984885"/>
          </a:xfrm>
          <a:prstGeom prst="rect">
            <a:avLst/>
          </a:prstGeom>
          <a:noFill/>
        </p:spPr>
        <p:txBody>
          <a:bodyPr wrap="square" rtlCol="0">
            <a:spAutoFit/>
          </a:bodyPr>
          <a:lstStyle/>
          <a:p>
            <a:r>
              <a:rPr lang="nb-NO" sz="2400" dirty="0"/>
              <a:t>Henri Regnault (1847) sammenliknet kvikksølvtermometre som var laget av ulike typer glass og fikk følgende resultat.</a:t>
            </a:r>
            <a:r>
              <a:rPr lang="nb-NO" sz="900" dirty="0"/>
              <a:t> </a:t>
            </a:r>
            <a:r>
              <a:rPr lang="nb-NO" sz="900" dirty="0">
                <a:solidFill>
                  <a:schemeClr val="bg2">
                    <a:lumMod val="50000"/>
                  </a:schemeClr>
                </a:solidFill>
              </a:rPr>
              <a:t>(Tabellen er basert på en tabell som gis i </a:t>
            </a:r>
            <a:r>
              <a:rPr lang="nb-NO" sz="900" i="1" dirty="0" err="1">
                <a:solidFill>
                  <a:schemeClr val="bg2">
                    <a:lumMod val="50000"/>
                  </a:schemeClr>
                </a:solidFill>
              </a:rPr>
              <a:t>Inventing</a:t>
            </a:r>
            <a:r>
              <a:rPr lang="nb-NO" sz="900" i="1" dirty="0">
                <a:solidFill>
                  <a:schemeClr val="bg2">
                    <a:lumMod val="50000"/>
                  </a:schemeClr>
                </a:solidFill>
              </a:rPr>
              <a:t> </a:t>
            </a:r>
            <a:r>
              <a:rPr lang="nb-NO" sz="900" i="1" dirty="0" err="1">
                <a:solidFill>
                  <a:schemeClr val="bg2">
                    <a:lumMod val="50000"/>
                  </a:schemeClr>
                </a:solidFill>
              </a:rPr>
              <a:t>Temperature</a:t>
            </a:r>
            <a:r>
              <a:rPr lang="nb-NO" sz="900" i="1" dirty="0">
                <a:solidFill>
                  <a:schemeClr val="bg2">
                    <a:lumMod val="50000"/>
                  </a:schemeClr>
                </a:solidFill>
              </a:rPr>
              <a:t> </a:t>
            </a:r>
            <a:r>
              <a:rPr lang="nb-NO" sz="900" dirty="0">
                <a:solidFill>
                  <a:schemeClr val="bg2">
                    <a:lumMod val="50000"/>
                  </a:schemeClr>
                </a:solidFill>
              </a:rPr>
              <a:t>av </a:t>
            </a:r>
            <a:r>
              <a:rPr lang="nb-NO" sz="900" dirty="0" err="1">
                <a:solidFill>
                  <a:schemeClr val="bg2">
                    <a:lumMod val="50000"/>
                  </a:schemeClr>
                </a:solidFill>
              </a:rPr>
              <a:t>Hasok</a:t>
            </a:r>
            <a:r>
              <a:rPr lang="nb-NO" sz="900" dirty="0">
                <a:solidFill>
                  <a:schemeClr val="bg2">
                    <a:lumMod val="50000"/>
                  </a:schemeClr>
                </a:solidFill>
              </a:rPr>
              <a:t> Chang (2004, s. 80)</a:t>
            </a:r>
            <a:endParaRPr lang="nb-NO" sz="900" dirty="0"/>
          </a:p>
        </p:txBody>
      </p:sp>
      <p:graphicFrame>
        <p:nvGraphicFramePr>
          <p:cNvPr id="4" name="Tabell 4">
            <a:extLst>
              <a:ext uri="{FF2B5EF4-FFF2-40B4-BE49-F238E27FC236}">
                <a16:creationId xmlns:a16="http://schemas.microsoft.com/office/drawing/2014/main" id="{36AB6BD2-8DCA-470D-B411-E63D2FF5A5AC}"/>
              </a:ext>
            </a:extLst>
          </p:cNvPr>
          <p:cNvGraphicFramePr>
            <a:graphicFrameLocks noGrp="1"/>
          </p:cNvGraphicFramePr>
          <p:nvPr>
            <p:extLst>
              <p:ext uri="{D42A27DB-BD31-4B8C-83A1-F6EECF244321}">
                <p14:modId xmlns:p14="http://schemas.microsoft.com/office/powerpoint/2010/main" val="3769985450"/>
              </p:ext>
            </p:extLst>
          </p:nvPr>
        </p:nvGraphicFramePr>
        <p:xfrm>
          <a:off x="583916" y="2354893"/>
          <a:ext cx="11024168" cy="4300819"/>
        </p:xfrm>
        <a:graphic>
          <a:graphicData uri="http://schemas.openxmlformats.org/drawingml/2006/table">
            <a:tbl>
              <a:tblPr firstRow="1" bandRow="1">
                <a:tableStyleId>{8EC20E35-A176-4012-BC5E-935CFFF8708E}</a:tableStyleId>
              </a:tblPr>
              <a:tblGrid>
                <a:gridCol w="2204833">
                  <a:extLst>
                    <a:ext uri="{9D8B030D-6E8A-4147-A177-3AD203B41FA5}">
                      <a16:colId xmlns:a16="http://schemas.microsoft.com/office/drawing/2014/main" val="1472554035"/>
                    </a:ext>
                  </a:extLst>
                </a:gridCol>
                <a:gridCol w="2540104">
                  <a:extLst>
                    <a:ext uri="{9D8B030D-6E8A-4147-A177-3AD203B41FA5}">
                      <a16:colId xmlns:a16="http://schemas.microsoft.com/office/drawing/2014/main" val="4190369326"/>
                    </a:ext>
                  </a:extLst>
                </a:gridCol>
                <a:gridCol w="2159373">
                  <a:extLst>
                    <a:ext uri="{9D8B030D-6E8A-4147-A177-3AD203B41FA5}">
                      <a16:colId xmlns:a16="http://schemas.microsoft.com/office/drawing/2014/main" val="271467332"/>
                    </a:ext>
                  </a:extLst>
                </a:gridCol>
                <a:gridCol w="2045722">
                  <a:extLst>
                    <a:ext uri="{9D8B030D-6E8A-4147-A177-3AD203B41FA5}">
                      <a16:colId xmlns:a16="http://schemas.microsoft.com/office/drawing/2014/main" val="1013520584"/>
                    </a:ext>
                  </a:extLst>
                </a:gridCol>
                <a:gridCol w="2074136">
                  <a:extLst>
                    <a:ext uri="{9D8B030D-6E8A-4147-A177-3AD203B41FA5}">
                      <a16:colId xmlns:a16="http://schemas.microsoft.com/office/drawing/2014/main" val="2611162376"/>
                    </a:ext>
                  </a:extLst>
                </a:gridCol>
              </a:tblGrid>
              <a:tr h="1147747">
                <a:tc>
                  <a:txBody>
                    <a:bodyPr/>
                    <a:lstStyle/>
                    <a:p>
                      <a:pPr algn="ctr"/>
                      <a:r>
                        <a:rPr lang="nb-NO" dirty="0"/>
                        <a:t>Luft-termometer</a:t>
                      </a:r>
                      <a:br>
                        <a:rPr lang="nb-NO" dirty="0"/>
                      </a:br>
                      <a:r>
                        <a:rPr lang="nb-NO" dirty="0"/>
                        <a:t>(</a:t>
                      </a:r>
                      <a:r>
                        <a:rPr lang="nb-NO" baseline="30000" dirty="0" err="1"/>
                        <a:t>o</a:t>
                      </a:r>
                      <a:r>
                        <a:rPr lang="nb-NO" baseline="0" dirty="0" err="1"/>
                        <a:t>C</a:t>
                      </a:r>
                      <a:r>
                        <a:rPr lang="nb-NO" baseline="0" dirty="0"/>
                        <a:t>)</a:t>
                      </a:r>
                      <a:endParaRPr lang="nb-NO" dirty="0"/>
                    </a:p>
                  </a:txBody>
                  <a:tcPr anchor="ctr">
                    <a:solidFill>
                      <a:schemeClr val="accent4">
                        <a:lumMod val="50000"/>
                      </a:schemeClr>
                    </a:solidFill>
                  </a:tcPr>
                </a:tc>
                <a:tc>
                  <a:txBody>
                    <a:bodyPr/>
                    <a:lstStyle/>
                    <a:p>
                      <a:pPr algn="ctr"/>
                      <a:r>
                        <a:rPr lang="nb-NO" dirty="0"/>
                        <a:t>Kvikksølv med </a:t>
                      </a:r>
                      <a:br>
                        <a:rPr lang="nb-NO" dirty="0"/>
                      </a:br>
                      <a:r>
                        <a:rPr lang="nb-NO" dirty="0"/>
                        <a:t>«</a:t>
                      </a:r>
                      <a:r>
                        <a:rPr lang="nb-NO" dirty="0" err="1"/>
                        <a:t>Choisy</a:t>
                      </a:r>
                      <a:r>
                        <a:rPr lang="nb-NO" dirty="0"/>
                        <a:t>-le-</a:t>
                      </a:r>
                      <a:r>
                        <a:rPr lang="nb-NO" dirty="0" err="1"/>
                        <a:t>Roi</a:t>
                      </a:r>
                      <a:r>
                        <a:rPr lang="nb-NO" dirty="0"/>
                        <a:t>» krystall</a:t>
                      </a:r>
                      <a:br>
                        <a:rPr lang="nb-NO" dirty="0"/>
                      </a:br>
                      <a:r>
                        <a:rPr lang="nb-NO" dirty="0"/>
                        <a:t>(</a:t>
                      </a:r>
                      <a:r>
                        <a:rPr lang="nb-NO" baseline="30000" dirty="0" err="1"/>
                        <a:t>o</a:t>
                      </a:r>
                      <a:r>
                        <a:rPr lang="nb-NO" baseline="0" dirty="0" err="1"/>
                        <a:t>C</a:t>
                      </a:r>
                      <a:r>
                        <a:rPr lang="nb-NO" baseline="0" dirty="0"/>
                        <a:t>)</a:t>
                      </a:r>
                      <a:endParaRPr lang="nb-NO" dirty="0"/>
                    </a:p>
                  </a:txBody>
                  <a:tcPr anchor="ctr">
                    <a:solidFill>
                      <a:schemeClr val="accent4">
                        <a:lumMod val="50000"/>
                      </a:schemeClr>
                    </a:solidFill>
                  </a:tcPr>
                </a:tc>
                <a:tc>
                  <a:txBody>
                    <a:bodyPr/>
                    <a:lstStyle/>
                    <a:p>
                      <a:pPr algn="ctr"/>
                      <a:r>
                        <a:rPr lang="nb-NO" dirty="0"/>
                        <a:t>Kvikksølv med </a:t>
                      </a:r>
                      <a:br>
                        <a:rPr lang="nb-NO" dirty="0"/>
                      </a:br>
                      <a:r>
                        <a:rPr lang="nb-NO" dirty="0"/>
                        <a:t>«vanlig» glass</a:t>
                      </a:r>
                      <a:br>
                        <a:rPr lang="nb-NO" dirty="0"/>
                      </a:br>
                      <a:r>
                        <a:rPr lang="nb-NO" dirty="0"/>
                        <a:t>(</a:t>
                      </a:r>
                      <a:r>
                        <a:rPr lang="nb-NO" baseline="30000" dirty="0" err="1"/>
                        <a:t>o</a:t>
                      </a:r>
                      <a:r>
                        <a:rPr lang="nb-NO" baseline="0" dirty="0" err="1"/>
                        <a:t>C</a:t>
                      </a:r>
                      <a:r>
                        <a:rPr lang="nb-NO" baseline="0" dirty="0"/>
                        <a:t>)</a:t>
                      </a:r>
                      <a:endParaRPr lang="nb-NO" dirty="0"/>
                    </a:p>
                  </a:txBody>
                  <a:tcPr anchor="ctr">
                    <a:solidFill>
                      <a:schemeClr val="accent4">
                        <a:lumMod val="50000"/>
                      </a:schemeClr>
                    </a:solidFill>
                  </a:tcPr>
                </a:tc>
                <a:tc>
                  <a:txBody>
                    <a:bodyPr/>
                    <a:lstStyle/>
                    <a:p>
                      <a:pPr algn="ctr"/>
                      <a:r>
                        <a:rPr lang="nb-NO" dirty="0"/>
                        <a:t>Kvikksølv med </a:t>
                      </a:r>
                      <a:br>
                        <a:rPr lang="nb-NO" dirty="0"/>
                      </a:br>
                      <a:r>
                        <a:rPr lang="nb-NO" dirty="0"/>
                        <a:t>grønt glass</a:t>
                      </a:r>
                      <a:br>
                        <a:rPr lang="nb-NO" dirty="0"/>
                      </a:br>
                      <a:r>
                        <a:rPr lang="nb-NO" dirty="0"/>
                        <a:t>(</a:t>
                      </a:r>
                      <a:r>
                        <a:rPr lang="nb-NO" baseline="30000" dirty="0" err="1"/>
                        <a:t>o</a:t>
                      </a:r>
                      <a:r>
                        <a:rPr lang="nb-NO" baseline="0" dirty="0" err="1"/>
                        <a:t>C</a:t>
                      </a:r>
                      <a:r>
                        <a:rPr lang="nb-NO" baseline="0" dirty="0"/>
                        <a:t>)</a:t>
                      </a:r>
                      <a:endParaRPr lang="nb-NO" dirty="0"/>
                    </a:p>
                  </a:txBody>
                  <a:tcPr anchor="ctr">
                    <a:solidFill>
                      <a:schemeClr val="accent4">
                        <a:lumMod val="50000"/>
                      </a:schemeClr>
                    </a:solidFill>
                  </a:tcPr>
                </a:tc>
                <a:tc>
                  <a:txBody>
                    <a:bodyPr/>
                    <a:lstStyle/>
                    <a:p>
                      <a:pPr algn="ctr"/>
                      <a:r>
                        <a:rPr lang="nb-NO" dirty="0" err="1"/>
                        <a:t>Kvikksøv</a:t>
                      </a:r>
                      <a:r>
                        <a:rPr lang="nb-NO" dirty="0"/>
                        <a:t> med </a:t>
                      </a:r>
                      <a:br>
                        <a:rPr lang="nb-NO" dirty="0"/>
                      </a:br>
                      <a:r>
                        <a:rPr lang="nb-NO" dirty="0"/>
                        <a:t>svensk glass</a:t>
                      </a:r>
                      <a:br>
                        <a:rPr lang="nb-NO" dirty="0"/>
                      </a:br>
                      <a:r>
                        <a:rPr lang="nb-NO" dirty="0"/>
                        <a:t>(</a:t>
                      </a:r>
                      <a:r>
                        <a:rPr lang="nb-NO" baseline="30000" dirty="0" err="1"/>
                        <a:t>o</a:t>
                      </a:r>
                      <a:r>
                        <a:rPr lang="nb-NO" baseline="0" dirty="0" err="1"/>
                        <a:t>C</a:t>
                      </a:r>
                      <a:r>
                        <a:rPr lang="nb-NO" baseline="0" dirty="0"/>
                        <a:t>)</a:t>
                      </a:r>
                      <a:endParaRPr lang="nb-NO" dirty="0"/>
                    </a:p>
                  </a:txBody>
                  <a:tcPr anchor="ctr">
                    <a:solidFill>
                      <a:schemeClr val="accent4">
                        <a:lumMod val="50000"/>
                      </a:schemeClr>
                    </a:solidFill>
                  </a:tcPr>
                </a:tc>
                <a:extLst>
                  <a:ext uri="{0D108BD9-81ED-4DB2-BD59-A6C34878D82A}">
                    <a16:rowId xmlns:a16="http://schemas.microsoft.com/office/drawing/2014/main" val="3577914455"/>
                  </a:ext>
                </a:extLst>
              </a:tr>
              <a:tr h="525512">
                <a:tc>
                  <a:txBody>
                    <a:bodyPr/>
                    <a:lstStyle/>
                    <a:p>
                      <a:pPr algn="ctr"/>
                      <a:r>
                        <a:rPr lang="nb-NO" dirty="0"/>
                        <a:t>100</a:t>
                      </a:r>
                    </a:p>
                  </a:txBody>
                  <a:tcPr anchor="ctr"/>
                </a:tc>
                <a:tc>
                  <a:txBody>
                    <a:bodyPr/>
                    <a:lstStyle/>
                    <a:p>
                      <a:pPr algn="ctr"/>
                      <a:r>
                        <a:rPr lang="nb-NO" dirty="0"/>
                        <a:t>100,00</a:t>
                      </a:r>
                    </a:p>
                  </a:txBody>
                  <a:tcPr anchor="ctr"/>
                </a:tc>
                <a:tc>
                  <a:txBody>
                    <a:bodyPr/>
                    <a:lstStyle/>
                    <a:p>
                      <a:pPr algn="ctr"/>
                      <a:r>
                        <a:rPr lang="nb-NO" dirty="0"/>
                        <a:t>100,00</a:t>
                      </a:r>
                    </a:p>
                  </a:txBody>
                  <a:tcPr anchor="ctr"/>
                </a:tc>
                <a:tc>
                  <a:txBody>
                    <a:bodyPr/>
                    <a:lstStyle/>
                    <a:p>
                      <a:pPr algn="ctr"/>
                      <a:r>
                        <a:rPr lang="nb-NO" dirty="0"/>
                        <a:t>100,00</a:t>
                      </a:r>
                    </a:p>
                  </a:txBody>
                  <a:tcPr anchor="ctr"/>
                </a:tc>
                <a:tc>
                  <a:txBody>
                    <a:bodyPr/>
                    <a:lstStyle/>
                    <a:p>
                      <a:pPr algn="ctr"/>
                      <a:r>
                        <a:rPr lang="nb-NO" dirty="0"/>
                        <a:t>100,00</a:t>
                      </a:r>
                    </a:p>
                  </a:txBody>
                  <a:tcPr anchor="ctr"/>
                </a:tc>
                <a:extLst>
                  <a:ext uri="{0D108BD9-81ED-4DB2-BD59-A6C34878D82A}">
                    <a16:rowId xmlns:a16="http://schemas.microsoft.com/office/drawing/2014/main" val="3232588243"/>
                  </a:ext>
                </a:extLst>
              </a:tr>
              <a:tr h="525512">
                <a:tc>
                  <a:txBody>
                    <a:bodyPr/>
                    <a:lstStyle/>
                    <a:p>
                      <a:pPr algn="ctr"/>
                      <a:r>
                        <a:rPr lang="nb-NO" dirty="0"/>
                        <a:t>150</a:t>
                      </a:r>
                    </a:p>
                  </a:txBody>
                  <a:tcPr anchor="ctr"/>
                </a:tc>
                <a:tc>
                  <a:txBody>
                    <a:bodyPr/>
                    <a:lstStyle/>
                    <a:p>
                      <a:pPr algn="ctr"/>
                      <a:r>
                        <a:rPr lang="nb-NO" dirty="0"/>
                        <a:t>150,40</a:t>
                      </a:r>
                    </a:p>
                  </a:txBody>
                  <a:tcPr anchor="ctr"/>
                </a:tc>
                <a:tc>
                  <a:txBody>
                    <a:bodyPr/>
                    <a:lstStyle/>
                    <a:p>
                      <a:pPr algn="ctr"/>
                      <a:r>
                        <a:rPr lang="nb-NO" dirty="0"/>
                        <a:t>149,80</a:t>
                      </a:r>
                    </a:p>
                  </a:txBody>
                  <a:tcPr anchor="ctr"/>
                </a:tc>
                <a:tc>
                  <a:txBody>
                    <a:bodyPr/>
                    <a:lstStyle/>
                    <a:p>
                      <a:pPr algn="ctr"/>
                      <a:r>
                        <a:rPr lang="nb-NO" dirty="0"/>
                        <a:t>150,30</a:t>
                      </a:r>
                    </a:p>
                  </a:txBody>
                  <a:tcPr anchor="ctr"/>
                </a:tc>
                <a:tc>
                  <a:txBody>
                    <a:bodyPr/>
                    <a:lstStyle/>
                    <a:p>
                      <a:pPr algn="ctr"/>
                      <a:r>
                        <a:rPr lang="nb-NO" dirty="0"/>
                        <a:t>150,15</a:t>
                      </a:r>
                    </a:p>
                  </a:txBody>
                  <a:tcPr anchor="ctr"/>
                </a:tc>
                <a:extLst>
                  <a:ext uri="{0D108BD9-81ED-4DB2-BD59-A6C34878D82A}">
                    <a16:rowId xmlns:a16="http://schemas.microsoft.com/office/drawing/2014/main" val="3964263457"/>
                  </a:ext>
                </a:extLst>
              </a:tr>
              <a:tr h="525512">
                <a:tc>
                  <a:txBody>
                    <a:bodyPr/>
                    <a:lstStyle/>
                    <a:p>
                      <a:pPr algn="ctr"/>
                      <a:r>
                        <a:rPr lang="nb-NO" dirty="0"/>
                        <a:t>200</a:t>
                      </a:r>
                    </a:p>
                  </a:txBody>
                  <a:tcPr anchor="ctr"/>
                </a:tc>
                <a:tc>
                  <a:txBody>
                    <a:bodyPr/>
                    <a:lstStyle/>
                    <a:p>
                      <a:pPr algn="ctr"/>
                      <a:r>
                        <a:rPr lang="nb-NO" dirty="0"/>
                        <a:t>201,25</a:t>
                      </a:r>
                    </a:p>
                  </a:txBody>
                  <a:tcPr anchor="ctr"/>
                </a:tc>
                <a:tc>
                  <a:txBody>
                    <a:bodyPr/>
                    <a:lstStyle/>
                    <a:p>
                      <a:pPr algn="ctr"/>
                      <a:r>
                        <a:rPr lang="nb-NO" dirty="0"/>
                        <a:t>199,70</a:t>
                      </a:r>
                    </a:p>
                  </a:txBody>
                  <a:tcPr anchor="ctr"/>
                </a:tc>
                <a:tc>
                  <a:txBody>
                    <a:bodyPr/>
                    <a:lstStyle/>
                    <a:p>
                      <a:pPr algn="ctr"/>
                      <a:r>
                        <a:rPr lang="nb-NO" dirty="0"/>
                        <a:t>200,80</a:t>
                      </a:r>
                    </a:p>
                  </a:txBody>
                  <a:tcPr anchor="ctr"/>
                </a:tc>
                <a:tc>
                  <a:txBody>
                    <a:bodyPr/>
                    <a:lstStyle/>
                    <a:p>
                      <a:pPr algn="ctr"/>
                      <a:r>
                        <a:rPr lang="nb-NO" dirty="0"/>
                        <a:t>200,50</a:t>
                      </a:r>
                    </a:p>
                  </a:txBody>
                  <a:tcPr anchor="ctr"/>
                </a:tc>
                <a:extLst>
                  <a:ext uri="{0D108BD9-81ED-4DB2-BD59-A6C34878D82A}">
                    <a16:rowId xmlns:a16="http://schemas.microsoft.com/office/drawing/2014/main" val="3640833080"/>
                  </a:ext>
                </a:extLst>
              </a:tr>
              <a:tr h="525512">
                <a:tc>
                  <a:txBody>
                    <a:bodyPr/>
                    <a:lstStyle/>
                    <a:p>
                      <a:pPr algn="ctr"/>
                      <a:r>
                        <a:rPr lang="nb-NO" dirty="0"/>
                        <a:t>250</a:t>
                      </a:r>
                    </a:p>
                  </a:txBody>
                  <a:tcPr anchor="ctr"/>
                </a:tc>
                <a:tc>
                  <a:txBody>
                    <a:bodyPr/>
                    <a:lstStyle/>
                    <a:p>
                      <a:pPr algn="ctr"/>
                      <a:r>
                        <a:rPr lang="nb-NO" dirty="0"/>
                        <a:t>253,00</a:t>
                      </a:r>
                    </a:p>
                  </a:txBody>
                  <a:tcPr anchor="ctr"/>
                </a:tc>
                <a:tc>
                  <a:txBody>
                    <a:bodyPr/>
                    <a:lstStyle/>
                    <a:p>
                      <a:pPr algn="ctr"/>
                      <a:r>
                        <a:rPr lang="nb-NO" dirty="0"/>
                        <a:t>250,05</a:t>
                      </a:r>
                    </a:p>
                  </a:txBody>
                  <a:tcPr anchor="ctr"/>
                </a:tc>
                <a:tc>
                  <a:txBody>
                    <a:bodyPr/>
                    <a:lstStyle/>
                    <a:p>
                      <a:pPr algn="ctr"/>
                      <a:r>
                        <a:rPr lang="nb-NO" dirty="0"/>
                        <a:t>251,85</a:t>
                      </a:r>
                    </a:p>
                  </a:txBody>
                  <a:tcPr anchor="ctr"/>
                </a:tc>
                <a:tc>
                  <a:txBody>
                    <a:bodyPr/>
                    <a:lstStyle/>
                    <a:p>
                      <a:pPr algn="ctr"/>
                      <a:r>
                        <a:rPr lang="nb-NO" dirty="0"/>
                        <a:t>251,44</a:t>
                      </a:r>
                    </a:p>
                  </a:txBody>
                  <a:tcPr anchor="ctr"/>
                </a:tc>
                <a:extLst>
                  <a:ext uri="{0D108BD9-81ED-4DB2-BD59-A6C34878D82A}">
                    <a16:rowId xmlns:a16="http://schemas.microsoft.com/office/drawing/2014/main" val="3792209851"/>
                  </a:ext>
                </a:extLst>
              </a:tr>
              <a:tr h="525512">
                <a:tc>
                  <a:txBody>
                    <a:bodyPr/>
                    <a:lstStyle/>
                    <a:p>
                      <a:pPr algn="ctr"/>
                      <a:r>
                        <a:rPr lang="nb-NO" dirty="0"/>
                        <a:t>300</a:t>
                      </a:r>
                    </a:p>
                  </a:txBody>
                  <a:tcPr anchor="ctr"/>
                </a:tc>
                <a:tc>
                  <a:txBody>
                    <a:bodyPr/>
                    <a:lstStyle/>
                    <a:p>
                      <a:pPr algn="ctr"/>
                      <a:r>
                        <a:rPr lang="nb-NO" dirty="0"/>
                        <a:t>305,72</a:t>
                      </a:r>
                    </a:p>
                  </a:txBody>
                  <a:tcPr anchor="ctr"/>
                </a:tc>
                <a:tc>
                  <a:txBody>
                    <a:bodyPr/>
                    <a:lstStyle/>
                    <a:p>
                      <a:pPr algn="ctr"/>
                      <a:r>
                        <a:rPr lang="nb-NO" dirty="0"/>
                        <a:t>301,08</a:t>
                      </a:r>
                    </a:p>
                  </a:txBody>
                  <a:tcPr anchor="ctr"/>
                </a:tc>
                <a:tc>
                  <a:txBody>
                    <a:bodyPr/>
                    <a:lstStyle/>
                    <a:p>
                      <a:pPr algn="ctr"/>
                      <a:r>
                        <a:rPr lang="nb-NO" dirty="0"/>
                        <a:t>-</a:t>
                      </a:r>
                    </a:p>
                  </a:txBody>
                  <a:tcPr anchor="ctr"/>
                </a:tc>
                <a:tc>
                  <a:txBody>
                    <a:bodyPr/>
                    <a:lstStyle/>
                    <a:p>
                      <a:pPr algn="ctr"/>
                      <a:r>
                        <a:rPr lang="nb-NO" dirty="0"/>
                        <a:t>-</a:t>
                      </a:r>
                    </a:p>
                  </a:txBody>
                  <a:tcPr anchor="ctr"/>
                </a:tc>
                <a:extLst>
                  <a:ext uri="{0D108BD9-81ED-4DB2-BD59-A6C34878D82A}">
                    <a16:rowId xmlns:a16="http://schemas.microsoft.com/office/drawing/2014/main" val="637208545"/>
                  </a:ext>
                </a:extLst>
              </a:tr>
              <a:tr h="525512">
                <a:tc>
                  <a:txBody>
                    <a:bodyPr/>
                    <a:lstStyle/>
                    <a:p>
                      <a:pPr algn="ctr"/>
                      <a:r>
                        <a:rPr lang="nb-NO" dirty="0"/>
                        <a:t>350</a:t>
                      </a:r>
                    </a:p>
                  </a:txBody>
                  <a:tcPr anchor="ctr"/>
                </a:tc>
                <a:tc>
                  <a:txBody>
                    <a:bodyPr/>
                    <a:lstStyle/>
                    <a:p>
                      <a:pPr algn="ctr"/>
                      <a:r>
                        <a:rPr lang="nb-NO" dirty="0"/>
                        <a:t>360,50</a:t>
                      </a:r>
                    </a:p>
                  </a:txBody>
                  <a:tcPr anchor="ctr"/>
                </a:tc>
                <a:tc>
                  <a:txBody>
                    <a:bodyPr/>
                    <a:lstStyle/>
                    <a:p>
                      <a:pPr algn="ctr"/>
                      <a:r>
                        <a:rPr lang="nb-NO" dirty="0"/>
                        <a:t>354,00</a:t>
                      </a:r>
                    </a:p>
                  </a:txBody>
                  <a:tcPr anchor="ctr"/>
                </a:tc>
                <a:tc>
                  <a:txBody>
                    <a:bodyPr/>
                    <a:lstStyle/>
                    <a:p>
                      <a:pPr algn="ctr"/>
                      <a:r>
                        <a:rPr lang="nb-NO" dirty="0"/>
                        <a:t>-</a:t>
                      </a:r>
                    </a:p>
                  </a:txBody>
                  <a:tcPr anchor="ctr"/>
                </a:tc>
                <a:tc>
                  <a:txBody>
                    <a:bodyPr/>
                    <a:lstStyle/>
                    <a:p>
                      <a:pPr algn="ctr"/>
                      <a:r>
                        <a:rPr lang="nb-NO" dirty="0"/>
                        <a:t>-</a:t>
                      </a:r>
                    </a:p>
                  </a:txBody>
                  <a:tcPr anchor="ctr"/>
                </a:tc>
                <a:extLst>
                  <a:ext uri="{0D108BD9-81ED-4DB2-BD59-A6C34878D82A}">
                    <a16:rowId xmlns:a16="http://schemas.microsoft.com/office/drawing/2014/main" val="3309835007"/>
                  </a:ext>
                </a:extLst>
              </a:tr>
            </a:tbl>
          </a:graphicData>
        </a:graphic>
      </p:graphicFrame>
    </p:spTree>
    <p:extLst>
      <p:ext uri="{BB962C8B-B14F-4D97-AF65-F5344CB8AC3E}">
        <p14:creationId xmlns:p14="http://schemas.microsoft.com/office/powerpoint/2010/main" val="35751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5A1B38-AC4B-498F-91E4-08ADC6B742CB}"/>
              </a:ext>
            </a:extLst>
          </p:cNvPr>
          <p:cNvSpPr>
            <a:spLocks noGrp="1"/>
          </p:cNvSpPr>
          <p:nvPr>
            <p:ph type="title"/>
          </p:nvPr>
        </p:nvSpPr>
        <p:spPr/>
        <p:txBody>
          <a:bodyPr>
            <a:normAutofit/>
          </a:bodyPr>
          <a:lstStyle/>
          <a:p>
            <a:pPr algn="ctr"/>
            <a:r>
              <a:rPr lang="nb-NO" sz="4000" dirty="0">
                <a:solidFill>
                  <a:prstClr val="black"/>
                </a:solidFill>
              </a:rPr>
              <a:t>Lufttermometre med ulik lufttetthet</a:t>
            </a:r>
            <a:br>
              <a:rPr lang="nb-NO" sz="2400" dirty="0">
                <a:solidFill>
                  <a:prstClr val="black"/>
                </a:solidFill>
              </a:rPr>
            </a:br>
            <a:r>
              <a:rPr lang="nb-NO" sz="1000" dirty="0">
                <a:solidFill>
                  <a:schemeClr val="bg1"/>
                </a:solidFill>
              </a:rPr>
              <a:t>(temperaturdifferansen mellom lufttermometrene er ikke oppgitt i tabellen)</a:t>
            </a:r>
            <a:endParaRPr lang="nb-NO" sz="4000" dirty="0">
              <a:solidFill>
                <a:schemeClr val="bg1"/>
              </a:solidFill>
            </a:endParaRPr>
          </a:p>
        </p:txBody>
      </p:sp>
      <p:sp>
        <p:nvSpPr>
          <p:cNvPr id="9" name="TekstSylinder 8">
            <a:extLst>
              <a:ext uri="{FF2B5EF4-FFF2-40B4-BE49-F238E27FC236}">
                <a16:creationId xmlns:a16="http://schemas.microsoft.com/office/drawing/2014/main" id="{F20D896F-F823-4334-BB21-214D2042BC44}"/>
              </a:ext>
            </a:extLst>
          </p:cNvPr>
          <p:cNvSpPr txBox="1"/>
          <p:nvPr/>
        </p:nvSpPr>
        <p:spPr>
          <a:xfrm>
            <a:off x="1287694" y="5907225"/>
            <a:ext cx="9818914" cy="830997"/>
          </a:xfrm>
          <a:prstGeom prst="rect">
            <a:avLst/>
          </a:prstGeom>
          <a:noFill/>
        </p:spPr>
        <p:txBody>
          <a:bodyPr wrap="square" rtlCol="0">
            <a:spAutoFit/>
          </a:bodyPr>
          <a:lstStyle/>
          <a:p>
            <a:r>
              <a:rPr lang="nb-NO" sz="2400" dirty="0"/>
              <a:t>Henri Regnault (1847) sammenliknet lufttermometre med ulik luft-tetthet og fikk følgende resultat </a:t>
            </a:r>
            <a:r>
              <a:rPr lang="nb-NO" sz="900" dirty="0">
                <a:solidFill>
                  <a:srgbClr val="E7E6E6">
                    <a:lumMod val="50000"/>
                  </a:srgbClr>
                </a:solidFill>
              </a:rPr>
              <a:t>(Tabellen er basert på en tabell som gis i </a:t>
            </a:r>
            <a:r>
              <a:rPr lang="nb-NO" sz="900" i="1" dirty="0" err="1">
                <a:solidFill>
                  <a:srgbClr val="E7E6E6">
                    <a:lumMod val="50000"/>
                  </a:srgbClr>
                </a:solidFill>
              </a:rPr>
              <a:t>Inventing</a:t>
            </a:r>
            <a:r>
              <a:rPr lang="nb-NO" sz="900" i="1" dirty="0">
                <a:solidFill>
                  <a:srgbClr val="E7E6E6">
                    <a:lumMod val="50000"/>
                  </a:srgbClr>
                </a:solidFill>
              </a:rPr>
              <a:t> </a:t>
            </a:r>
            <a:r>
              <a:rPr lang="nb-NO" sz="900" i="1" dirty="0" err="1">
                <a:solidFill>
                  <a:srgbClr val="E7E6E6">
                    <a:lumMod val="50000"/>
                  </a:srgbClr>
                </a:solidFill>
              </a:rPr>
              <a:t>Temperature</a:t>
            </a:r>
            <a:r>
              <a:rPr lang="nb-NO" sz="900" i="1" dirty="0">
                <a:solidFill>
                  <a:srgbClr val="E7E6E6">
                    <a:lumMod val="50000"/>
                  </a:srgbClr>
                </a:solidFill>
              </a:rPr>
              <a:t> </a:t>
            </a:r>
            <a:r>
              <a:rPr lang="nb-NO" sz="900" dirty="0">
                <a:solidFill>
                  <a:srgbClr val="E7E6E6">
                    <a:lumMod val="50000"/>
                  </a:srgbClr>
                </a:solidFill>
              </a:rPr>
              <a:t>av </a:t>
            </a:r>
            <a:r>
              <a:rPr lang="nb-NO" sz="900" dirty="0" err="1">
                <a:solidFill>
                  <a:srgbClr val="E7E6E6">
                    <a:lumMod val="50000"/>
                  </a:srgbClr>
                </a:solidFill>
              </a:rPr>
              <a:t>Hasok</a:t>
            </a:r>
            <a:r>
              <a:rPr lang="nb-NO" sz="900" dirty="0">
                <a:solidFill>
                  <a:srgbClr val="E7E6E6">
                    <a:lumMod val="50000"/>
                  </a:srgbClr>
                </a:solidFill>
              </a:rPr>
              <a:t> Chang (2004, s. 81)</a:t>
            </a:r>
            <a:endParaRPr lang="nb-NO" sz="2400" dirty="0"/>
          </a:p>
        </p:txBody>
      </p:sp>
      <p:pic>
        <p:nvPicPr>
          <p:cNvPr id="8" name="Picture 2">
            <a:extLst>
              <a:ext uri="{FF2B5EF4-FFF2-40B4-BE49-F238E27FC236}">
                <a16:creationId xmlns:a16="http://schemas.microsoft.com/office/drawing/2014/main" id="{7649A52D-A1E8-AC09-BCB5-E697C6DEEB3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r="22334" b="46688"/>
          <a:stretch/>
        </p:blipFill>
        <p:spPr bwMode="auto">
          <a:xfrm flipH="1">
            <a:off x="1287694" y="-55585"/>
            <a:ext cx="1817768" cy="1629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8218ABD-6E04-6987-025A-A2D3FC6BE58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r="22334" b="46688"/>
          <a:stretch/>
        </p:blipFill>
        <p:spPr bwMode="auto">
          <a:xfrm>
            <a:off x="9086540" y="-98536"/>
            <a:ext cx="1817768" cy="16295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l 6">
            <a:extLst>
              <a:ext uri="{FF2B5EF4-FFF2-40B4-BE49-F238E27FC236}">
                <a16:creationId xmlns:a16="http://schemas.microsoft.com/office/drawing/2014/main" id="{84A6F008-9B8D-499A-970B-DAC483749CF7}"/>
              </a:ext>
            </a:extLst>
          </p:cNvPr>
          <p:cNvGraphicFramePr>
            <a:graphicFrameLocks noGrp="1"/>
          </p:cNvGraphicFramePr>
          <p:nvPr>
            <p:extLst>
              <p:ext uri="{D42A27DB-BD31-4B8C-83A1-F6EECF244321}">
                <p14:modId xmlns:p14="http://schemas.microsoft.com/office/powerpoint/2010/main" val="3766296705"/>
              </p:ext>
            </p:extLst>
          </p:nvPr>
        </p:nvGraphicFramePr>
        <p:xfrm>
          <a:off x="1287695" y="1531033"/>
          <a:ext cx="9616610" cy="4285617"/>
        </p:xfrm>
        <a:graphic>
          <a:graphicData uri="http://schemas.openxmlformats.org/drawingml/2006/table">
            <a:tbl>
              <a:tblPr firstRow="1"/>
              <a:tblGrid>
                <a:gridCol w="1923322">
                  <a:extLst>
                    <a:ext uri="{9D8B030D-6E8A-4147-A177-3AD203B41FA5}">
                      <a16:colId xmlns:a16="http://schemas.microsoft.com/office/drawing/2014/main" val="136150357"/>
                    </a:ext>
                  </a:extLst>
                </a:gridCol>
                <a:gridCol w="1923322">
                  <a:extLst>
                    <a:ext uri="{9D8B030D-6E8A-4147-A177-3AD203B41FA5}">
                      <a16:colId xmlns:a16="http://schemas.microsoft.com/office/drawing/2014/main" val="3490928057"/>
                    </a:ext>
                  </a:extLst>
                </a:gridCol>
                <a:gridCol w="1923322">
                  <a:extLst>
                    <a:ext uri="{9D8B030D-6E8A-4147-A177-3AD203B41FA5}">
                      <a16:colId xmlns:a16="http://schemas.microsoft.com/office/drawing/2014/main" val="3765641878"/>
                    </a:ext>
                  </a:extLst>
                </a:gridCol>
                <a:gridCol w="1923322">
                  <a:extLst>
                    <a:ext uri="{9D8B030D-6E8A-4147-A177-3AD203B41FA5}">
                      <a16:colId xmlns:a16="http://schemas.microsoft.com/office/drawing/2014/main" val="3205704046"/>
                    </a:ext>
                  </a:extLst>
                </a:gridCol>
                <a:gridCol w="1923322">
                  <a:extLst>
                    <a:ext uri="{9D8B030D-6E8A-4147-A177-3AD203B41FA5}">
                      <a16:colId xmlns:a16="http://schemas.microsoft.com/office/drawing/2014/main" val="2223125458"/>
                    </a:ext>
                  </a:extLst>
                </a:gridCol>
              </a:tblGrid>
              <a:tr h="443785">
                <a:tc gridSpan="2">
                  <a:txBody>
                    <a:bodyPr/>
                    <a:lstStyle/>
                    <a:p>
                      <a:pPr algn="ctr" rtl="0" fontAlgn="ctr"/>
                      <a:r>
                        <a:rPr lang="nb-NO" sz="1700" b="1" i="0" u="none" strike="noStrike" dirty="0">
                          <a:solidFill>
                            <a:srgbClr val="FFFFFF"/>
                          </a:solidFill>
                          <a:effectLst/>
                          <a:latin typeface="Calibri" panose="020F0502020204030204" pitchFamily="34" charset="0"/>
                        </a:rPr>
                        <a:t>Luft-termometer (A)</a:t>
                      </a:r>
                    </a:p>
                  </a:txBody>
                  <a:tcPr marL="6350" marR="6350" marT="635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50000"/>
                      </a:schemeClr>
                    </a:solidFill>
                  </a:tcPr>
                </a:tc>
                <a:tc hMerge="1">
                  <a:txBody>
                    <a:bodyPr/>
                    <a:lstStyle/>
                    <a:p>
                      <a:endParaRPr lang="nb-NO"/>
                    </a:p>
                  </a:txBody>
                  <a:tcPr/>
                </a:tc>
                <a:tc gridSpan="2">
                  <a:txBody>
                    <a:bodyPr/>
                    <a:lstStyle/>
                    <a:p>
                      <a:pPr algn="ctr" rtl="0" fontAlgn="ctr"/>
                      <a:r>
                        <a:rPr lang="nb-NO" sz="1700" b="1" i="0" u="none" strike="noStrike" dirty="0">
                          <a:solidFill>
                            <a:srgbClr val="FFFFFF"/>
                          </a:solidFill>
                          <a:effectLst/>
                          <a:latin typeface="Calibri" panose="020F0502020204030204" pitchFamily="34" charset="0"/>
                        </a:rPr>
                        <a:t>Luft-termometer (A')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50000"/>
                      </a:schemeClr>
                    </a:solidFill>
                  </a:tcPr>
                </a:tc>
                <a:tc hMerge="1">
                  <a:txBody>
                    <a:bodyPr/>
                    <a:lstStyle/>
                    <a:p>
                      <a:endParaRPr lang="nb-NO"/>
                    </a:p>
                  </a:txBody>
                  <a:tcPr/>
                </a:tc>
                <a:tc>
                  <a:txBody>
                    <a:bodyPr/>
                    <a:lstStyle/>
                    <a:p>
                      <a:pPr algn="ctr" rtl="0" fontAlgn="ctr"/>
                      <a:r>
                        <a:rPr lang="nb-NO" sz="1700" b="1" i="0" u="none" strike="noStrike" dirty="0">
                          <a:solidFill>
                            <a:srgbClr val="FFFFFF"/>
                          </a:solidFill>
                          <a:effectLst/>
                          <a:latin typeface="Calibri" panose="020F0502020204030204" pitchFamily="34" charset="0"/>
                        </a:rPr>
                        <a:t>Temperatur-differanse</a:t>
                      </a:r>
                    </a:p>
                  </a:txBody>
                  <a:tcPr marL="6350" marR="6350" marT="635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2336438802"/>
                  </a:ext>
                </a:extLst>
              </a:tr>
              <a:tr h="654612">
                <a:tc>
                  <a:txBody>
                    <a:bodyPr/>
                    <a:lstStyle/>
                    <a:p>
                      <a:pPr algn="ctr" rtl="0" fontAlgn="ctr"/>
                      <a:r>
                        <a:rPr lang="nb-NO" sz="1700" b="1" i="0" u="none" strike="noStrike" dirty="0">
                          <a:solidFill>
                            <a:srgbClr val="000000"/>
                          </a:solidFill>
                          <a:effectLst/>
                          <a:latin typeface="Calibri" panose="020F0502020204030204" pitchFamily="34" charset="0"/>
                        </a:rPr>
                        <a:t>Trykk</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dirty="0" err="1">
                          <a:solidFill>
                            <a:srgbClr val="000000"/>
                          </a:solidFill>
                          <a:effectLst/>
                          <a:latin typeface="Calibri" panose="020F0502020204030204" pitchFamily="34" charset="0"/>
                        </a:rPr>
                        <a:t>mmHg</a:t>
                      </a:r>
                      <a:r>
                        <a:rPr lang="nb-NO" sz="1700" b="1" i="0" u="none" strike="noStrike" dirty="0">
                          <a:solidFill>
                            <a:srgbClr val="000000"/>
                          </a:solidFill>
                          <a:effectLst/>
                          <a:latin typeface="Calibri" panose="020F0502020204030204" pitchFamily="34" charset="0"/>
                        </a:rPr>
                        <a:t>)</a:t>
                      </a:r>
                    </a:p>
                  </a:txBody>
                  <a:tcPr marL="6350" marR="6350" marT="6350" marB="0" anchor="ctr">
                    <a:lnL>
                      <a:noFill/>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rtl="0" fontAlgn="ctr"/>
                      <a:r>
                        <a:rPr lang="nb-NO" sz="1700" b="1" i="0" u="none" strike="noStrike" dirty="0">
                          <a:solidFill>
                            <a:srgbClr val="000000"/>
                          </a:solidFill>
                          <a:effectLst/>
                          <a:latin typeface="Calibri" panose="020F0502020204030204" pitchFamily="34" charset="0"/>
                        </a:rPr>
                        <a:t>Temperatur</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baseline="30000" dirty="0" err="1">
                          <a:solidFill>
                            <a:srgbClr val="000000"/>
                          </a:solidFill>
                          <a:effectLst/>
                          <a:latin typeface="Calibri" panose="020F0502020204030204" pitchFamily="34" charset="0"/>
                        </a:rPr>
                        <a:t>o</a:t>
                      </a:r>
                      <a:r>
                        <a:rPr lang="nb-NO" sz="1700" b="1" i="0" u="none" strike="noStrike" dirty="0" err="1">
                          <a:solidFill>
                            <a:srgbClr val="000000"/>
                          </a:solidFill>
                          <a:effectLst/>
                          <a:latin typeface="Calibri" panose="020F0502020204030204" pitchFamily="34" charset="0"/>
                        </a:rPr>
                        <a:t>C</a:t>
                      </a:r>
                      <a:r>
                        <a:rPr lang="nb-NO" sz="1700" b="1" i="0" u="none" strike="noStrike" dirty="0">
                          <a:solidFill>
                            <a:srgbClr val="000000"/>
                          </a:solidFill>
                          <a:effectLst/>
                          <a:latin typeface="Calibri" panose="020F0502020204030204" pitchFamily="34" charset="0"/>
                        </a:rPr>
                        <a:t>)</a:t>
                      </a:r>
                    </a:p>
                  </a:txBody>
                  <a:tcPr marL="6350" marR="6350" marT="635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rtl="0" fontAlgn="ctr"/>
                      <a:r>
                        <a:rPr lang="nb-NO" sz="1700" b="1" i="0" u="none" strike="noStrike" dirty="0">
                          <a:solidFill>
                            <a:srgbClr val="000000"/>
                          </a:solidFill>
                          <a:effectLst/>
                          <a:latin typeface="Calibri" panose="020F0502020204030204" pitchFamily="34" charset="0"/>
                        </a:rPr>
                        <a:t>Trykk</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dirty="0" err="1">
                          <a:solidFill>
                            <a:srgbClr val="000000"/>
                          </a:solidFill>
                          <a:effectLst/>
                          <a:latin typeface="Calibri" panose="020F0502020204030204" pitchFamily="34" charset="0"/>
                        </a:rPr>
                        <a:t>mmHg</a:t>
                      </a:r>
                      <a:r>
                        <a:rPr lang="nb-NO" sz="1700" b="1" i="0" u="none" strike="noStrike" dirty="0">
                          <a:solidFill>
                            <a:srgbClr val="000000"/>
                          </a:solidFill>
                          <a:effectLst/>
                          <a:latin typeface="Calibri" panose="020F0502020204030204" pitchFamily="34" charset="0"/>
                        </a:rPr>
                        <a:t>)</a:t>
                      </a:r>
                    </a:p>
                  </a:txBody>
                  <a:tcPr marL="6350" marR="6350" marT="635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rtl="0" fontAlgn="ctr"/>
                      <a:r>
                        <a:rPr lang="nb-NO" sz="1700" b="1" i="0" u="none" strike="noStrike" dirty="0">
                          <a:solidFill>
                            <a:srgbClr val="000000"/>
                          </a:solidFill>
                          <a:effectLst/>
                          <a:latin typeface="Calibri" panose="020F0502020204030204" pitchFamily="34" charset="0"/>
                        </a:rPr>
                        <a:t>Temperatur</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baseline="30000" dirty="0" err="1">
                          <a:solidFill>
                            <a:srgbClr val="000000"/>
                          </a:solidFill>
                          <a:effectLst/>
                          <a:latin typeface="Calibri" panose="020F0502020204030204" pitchFamily="34" charset="0"/>
                        </a:rPr>
                        <a:t>o</a:t>
                      </a:r>
                      <a:r>
                        <a:rPr lang="nb-NO" sz="1700" b="1" i="0" u="none" strike="noStrike" dirty="0" err="1">
                          <a:solidFill>
                            <a:srgbClr val="000000"/>
                          </a:solidFill>
                          <a:effectLst/>
                          <a:latin typeface="Calibri" panose="020F0502020204030204" pitchFamily="34" charset="0"/>
                        </a:rPr>
                        <a:t>C</a:t>
                      </a:r>
                      <a:r>
                        <a:rPr lang="nb-NO" sz="1700" b="1" i="0" u="none" strike="noStrike" dirty="0">
                          <a:solidFill>
                            <a:srgbClr val="000000"/>
                          </a:solidFill>
                          <a:effectLst/>
                          <a:latin typeface="Calibri" panose="020F0502020204030204" pitchFamily="34" charset="0"/>
                        </a:rPr>
                        <a:t>)</a:t>
                      </a:r>
                    </a:p>
                  </a:txBody>
                  <a:tcPr marL="6350" marR="6350" marT="635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700" b="1" i="0" u="none" strike="noStrike" dirty="0" err="1">
                          <a:solidFill>
                            <a:schemeClr val="tx1"/>
                          </a:solidFill>
                          <a:effectLst/>
                          <a:latin typeface="Calibri" panose="020F0502020204030204" pitchFamily="34" charset="0"/>
                        </a:rPr>
                        <a:t>Temp</a:t>
                      </a:r>
                      <a:r>
                        <a:rPr lang="nb-NO" sz="1700" b="1" i="0" u="none" strike="noStrike" baseline="-25000" dirty="0" err="1">
                          <a:solidFill>
                            <a:schemeClr val="tx1"/>
                          </a:solidFill>
                          <a:effectLst/>
                          <a:latin typeface="Calibri" panose="020F0502020204030204" pitchFamily="34" charset="0"/>
                        </a:rPr>
                        <a:t>A</a:t>
                      </a:r>
                      <a:r>
                        <a:rPr lang="nb-NO" sz="1700" b="1" i="0" u="none" strike="noStrike" dirty="0">
                          <a:solidFill>
                            <a:schemeClr val="tx1"/>
                          </a:solidFill>
                          <a:effectLst/>
                          <a:latin typeface="Calibri" panose="020F0502020204030204" pitchFamily="34" charset="0"/>
                        </a:rPr>
                        <a:t> – </a:t>
                      </a:r>
                      <a:r>
                        <a:rPr lang="nb-NO" sz="1700" b="1" i="0" u="none" strike="noStrike" dirty="0" err="1">
                          <a:solidFill>
                            <a:schemeClr val="tx1"/>
                          </a:solidFill>
                          <a:effectLst/>
                          <a:latin typeface="Calibri" panose="020F0502020204030204" pitchFamily="34" charset="0"/>
                        </a:rPr>
                        <a:t>Temp</a:t>
                      </a:r>
                      <a:r>
                        <a:rPr lang="nb-NO" sz="1700" b="1" i="0" u="none" strike="noStrike" baseline="-25000" dirty="0" err="1">
                          <a:solidFill>
                            <a:schemeClr val="tx1"/>
                          </a:solidFill>
                          <a:effectLst/>
                          <a:latin typeface="Calibri" panose="020F0502020204030204" pitchFamily="34" charset="0"/>
                        </a:rPr>
                        <a:t>A</a:t>
                      </a:r>
                      <a:r>
                        <a:rPr lang="nb-NO" sz="1700" b="1" i="0" u="none" strike="noStrike" baseline="-25000" dirty="0">
                          <a:solidFill>
                            <a:schemeClr val="tx1"/>
                          </a:solidFill>
                          <a:effectLst/>
                          <a:latin typeface="Calibri" panose="020F0502020204030204" pitchFamily="34" charset="0"/>
                        </a:rPr>
                        <a:t>’</a:t>
                      </a:r>
                      <a:endParaRPr lang="nb-NO" sz="1700" b="1" i="0" u="none" strike="noStrike" baseline="0" dirty="0">
                        <a:solidFill>
                          <a:schemeClr val="tx1"/>
                        </a:solidFill>
                        <a:effectLst/>
                        <a:latin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700" b="1" i="0" u="none" strike="noStrike" dirty="0">
                          <a:solidFill>
                            <a:schemeClr val="tx1"/>
                          </a:solidFill>
                          <a:effectLst/>
                          <a:latin typeface="Calibri" panose="020F0502020204030204" pitchFamily="34" charset="0"/>
                        </a:rPr>
                        <a:t>(</a:t>
                      </a:r>
                      <a:r>
                        <a:rPr lang="nb-NO" sz="1700" b="1" i="0" u="none" strike="noStrike" baseline="30000" dirty="0" err="1">
                          <a:solidFill>
                            <a:schemeClr val="tx1"/>
                          </a:solidFill>
                          <a:effectLst/>
                          <a:latin typeface="Calibri" panose="020F0502020204030204" pitchFamily="34" charset="0"/>
                        </a:rPr>
                        <a:t>o</a:t>
                      </a:r>
                      <a:r>
                        <a:rPr lang="nb-NO" sz="1700" b="1" i="0" u="none" strike="noStrike" dirty="0" err="1">
                          <a:solidFill>
                            <a:schemeClr val="tx1"/>
                          </a:solidFill>
                          <a:effectLst/>
                          <a:latin typeface="Calibri" panose="020F0502020204030204" pitchFamily="34" charset="0"/>
                        </a:rPr>
                        <a:t>C</a:t>
                      </a:r>
                      <a:r>
                        <a:rPr lang="nb-NO" sz="1700" b="1" i="0" u="none" strike="noStrike" dirty="0">
                          <a:solidFill>
                            <a:schemeClr val="tx1"/>
                          </a:solidFill>
                          <a:effectLst/>
                          <a:latin typeface="Calibri" panose="020F0502020204030204" pitchFamily="34" charset="0"/>
                        </a:rPr>
                        <a:t>)</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22232757"/>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762,75</a:t>
                      </a: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0</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583,07</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0</a:t>
                      </a:r>
                    </a:p>
                  </a:txBody>
                  <a:tcPr marL="6350" marR="6350" marT="635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fontAlgn="ctr"/>
                      <a:r>
                        <a:rPr lang="nb-NO" sz="800" b="0" i="0" u="none" strike="noStrike" dirty="0">
                          <a:solidFill>
                            <a:schemeClr val="bg1"/>
                          </a:solidFill>
                          <a:effectLst/>
                          <a:latin typeface="Arial" panose="020B0604020202020204" pitchFamily="34" charset="0"/>
                        </a:rPr>
                        <a:t>Tom celle. Verdi angis på neste lysbilde</a:t>
                      </a:r>
                    </a:p>
                  </a:txBody>
                  <a:tcPr marL="6350" marR="6350" marT="635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25561030"/>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1027,01</a:t>
                      </a:r>
                    </a:p>
                  </a:txBody>
                  <a:tcPr marL="6350" marR="6350" marT="6350" marB="0" anchor="ctr">
                    <a:lnL>
                      <a:noFill/>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95,57</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782,21</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95,57</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E7E7E7"/>
                    </a:solidFill>
                  </a:tcPr>
                </a:tc>
                <a:tc>
                  <a:txBody>
                    <a:bodyPr/>
                    <a:lstStyle/>
                    <a:p>
                      <a:pPr algn="ctr" fontAlgn="ctr"/>
                      <a:r>
                        <a:rPr lang="nb-NO" sz="800" b="0" i="0" u="none" strike="noStrike" dirty="0">
                          <a:solidFill>
                            <a:srgbClr val="E7E7E7"/>
                          </a:solidFill>
                          <a:effectLst/>
                          <a:latin typeface="Arial" panose="020B0604020202020204" pitchFamily="34" charset="0"/>
                        </a:rPr>
                        <a:t>Tom celle. Verdi angis på neste lysbilde</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6264685"/>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1192,91</a:t>
                      </a:r>
                    </a:p>
                  </a:txBody>
                  <a:tcPr marL="6350" marR="6350" marT="6350" marB="0" anchor="ctr">
                    <a:lnL>
                      <a:noFill/>
                    </a:lnL>
                    <a:lnR>
                      <a:noFill/>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155,99</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911,78</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155,82</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800" b="0" i="0" u="none" strike="noStrike" dirty="0">
                          <a:solidFill>
                            <a:schemeClr val="bg1"/>
                          </a:solidFill>
                          <a:effectLst/>
                          <a:latin typeface="Arial" panose="020B0604020202020204" pitchFamily="34" charset="0"/>
                        </a:rPr>
                        <a:t>Tom celle. Verdi angis på neste lysbilde</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14780824"/>
                  </a:ext>
                </a:extLst>
              </a:tr>
              <a:tr h="443785">
                <a:tc>
                  <a:txBody>
                    <a:bodyPr/>
                    <a:lstStyle/>
                    <a:p>
                      <a:pPr algn="ctr" rtl="0" fontAlgn="ctr"/>
                      <a:r>
                        <a:rPr lang="nb-NO" sz="1700" b="0" i="0" u="none" strike="noStrike">
                          <a:solidFill>
                            <a:srgbClr val="000000"/>
                          </a:solidFill>
                          <a:effectLst/>
                          <a:latin typeface="Calibri" panose="020F0502020204030204" pitchFamily="34" charset="0"/>
                        </a:rPr>
                        <a:t>1346,99</a:t>
                      </a:r>
                    </a:p>
                  </a:txBody>
                  <a:tcPr marL="6350" marR="6350" marT="6350" marB="0" anchor="ctr">
                    <a:lnL>
                      <a:noFill/>
                    </a:lnL>
                    <a:lnR>
                      <a:noFill/>
                    </a:lnR>
                    <a:lnT>
                      <a:noFill/>
                    </a:lnT>
                    <a:lnB>
                      <a:noFill/>
                    </a:lnB>
                    <a:solidFill>
                      <a:srgbClr val="E7E7E7"/>
                    </a:solidFill>
                  </a:tcPr>
                </a:tc>
                <a:tc>
                  <a:txBody>
                    <a:bodyPr/>
                    <a:lstStyle/>
                    <a:p>
                      <a:pPr algn="ctr" rtl="0" fontAlgn="ctr"/>
                      <a:r>
                        <a:rPr lang="nb-NO" sz="1700" b="0" i="0" u="none" strike="noStrike">
                          <a:solidFill>
                            <a:srgbClr val="000000"/>
                          </a:solidFill>
                          <a:effectLst/>
                          <a:latin typeface="Calibri" panose="020F0502020204030204" pitchFamily="34" charset="0"/>
                        </a:rPr>
                        <a:t>212,25</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E7E7E7"/>
                    </a:solidFill>
                  </a:tcPr>
                </a:tc>
                <a:tc>
                  <a:txBody>
                    <a:bodyPr/>
                    <a:lstStyle/>
                    <a:p>
                      <a:pPr algn="ctr" rtl="0" fontAlgn="ctr"/>
                      <a:r>
                        <a:rPr lang="nb-NO" sz="1700" b="0" i="0" u="none" strike="noStrike">
                          <a:solidFill>
                            <a:srgbClr val="000000"/>
                          </a:solidFill>
                          <a:effectLst/>
                          <a:latin typeface="Calibri" panose="020F0502020204030204" pitchFamily="34" charset="0"/>
                        </a:rPr>
                        <a:t>1030,48</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212,27</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E7E7E7"/>
                    </a:solidFill>
                  </a:tcPr>
                </a:tc>
                <a:tc>
                  <a:txBody>
                    <a:bodyPr/>
                    <a:lstStyle/>
                    <a:p>
                      <a:pPr algn="ctr" fontAlgn="ctr"/>
                      <a:r>
                        <a:rPr lang="nb-NO" sz="800" b="0" i="0" u="none" strike="noStrike" dirty="0">
                          <a:solidFill>
                            <a:srgbClr val="E7E7E7"/>
                          </a:solidFill>
                          <a:effectLst/>
                          <a:latin typeface="Arial" panose="020B0604020202020204" pitchFamily="34" charset="0"/>
                        </a:rPr>
                        <a:t>Tom celle. Verdi angis på neste lysbilde</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70282344"/>
                  </a:ext>
                </a:extLst>
              </a:tr>
              <a:tr h="443785">
                <a:tc>
                  <a:txBody>
                    <a:bodyPr/>
                    <a:lstStyle/>
                    <a:p>
                      <a:pPr algn="ctr" rtl="0" fontAlgn="ctr"/>
                      <a:r>
                        <a:rPr lang="nb-NO" sz="1700" b="0" i="0" u="none" strike="noStrike">
                          <a:solidFill>
                            <a:srgbClr val="000000"/>
                          </a:solidFill>
                          <a:effectLst/>
                          <a:latin typeface="Calibri" panose="020F0502020204030204" pitchFamily="34" charset="0"/>
                        </a:rPr>
                        <a:t>1421,77</a:t>
                      </a:r>
                    </a:p>
                  </a:txBody>
                  <a:tcPr marL="6350" marR="6350" marT="6350" marB="0" anchor="ctr">
                    <a:lnL>
                      <a:noFill/>
                    </a:lnL>
                    <a:lnR>
                      <a:noFill/>
                    </a:lnR>
                    <a:lnT>
                      <a:noFill/>
                    </a:lnT>
                    <a:lnB>
                      <a:noFill/>
                    </a:lnB>
                    <a:solidFill>
                      <a:srgbClr val="FFFFFF"/>
                    </a:solidFill>
                  </a:tcPr>
                </a:tc>
                <a:tc>
                  <a:txBody>
                    <a:bodyPr/>
                    <a:lstStyle/>
                    <a:p>
                      <a:pPr algn="ctr" rtl="0" fontAlgn="ctr"/>
                      <a:r>
                        <a:rPr lang="nb-NO" sz="1700" b="0" i="0" u="none" strike="noStrike">
                          <a:solidFill>
                            <a:srgbClr val="000000"/>
                          </a:solidFill>
                          <a:effectLst/>
                          <a:latin typeface="Calibri" panose="020F0502020204030204" pitchFamily="34" charset="0"/>
                        </a:rPr>
                        <a:t>239,17</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nb-NO" sz="1700" b="0" i="0" u="none" strike="noStrike">
                          <a:solidFill>
                            <a:srgbClr val="000000"/>
                          </a:solidFill>
                          <a:effectLst/>
                          <a:latin typeface="Calibri" panose="020F0502020204030204" pitchFamily="34" charset="0"/>
                        </a:rPr>
                        <a:t>1086,76</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239,21</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ctr"/>
                      <a:r>
                        <a:rPr lang="nb-NO" sz="800" b="0" i="0" u="none" strike="noStrike" dirty="0">
                          <a:solidFill>
                            <a:schemeClr val="bg1"/>
                          </a:solidFill>
                          <a:effectLst/>
                          <a:latin typeface="Arial" panose="020B0604020202020204" pitchFamily="34" charset="0"/>
                        </a:rPr>
                        <a:t>Tom celle. Verdi angis på neste lysbilde</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5556344"/>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1534,17</a:t>
                      </a:r>
                    </a:p>
                  </a:txBody>
                  <a:tcPr marL="6350" marR="6350" marT="6350" marB="0" anchor="ctr">
                    <a:lnL>
                      <a:noFill/>
                    </a:lnL>
                    <a:lnR>
                      <a:noFill/>
                    </a:lnR>
                    <a:lnT>
                      <a:noFill/>
                    </a:lnT>
                    <a:lnB>
                      <a:noFill/>
                    </a:lnB>
                    <a:solidFill>
                      <a:srgbClr val="E7E7E7"/>
                    </a:solidFill>
                  </a:tcPr>
                </a:tc>
                <a:tc>
                  <a:txBody>
                    <a:bodyPr/>
                    <a:lstStyle/>
                    <a:p>
                      <a:pPr algn="ctr" rtl="0" fontAlgn="ctr"/>
                      <a:r>
                        <a:rPr lang="nb-NO" sz="1700" b="0" i="0" u="none" strike="noStrike">
                          <a:solidFill>
                            <a:srgbClr val="000000"/>
                          </a:solidFill>
                          <a:effectLst/>
                          <a:latin typeface="Calibri" panose="020F0502020204030204" pitchFamily="34" charset="0"/>
                        </a:rPr>
                        <a:t>281,07</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1173,28</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280,85</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E7E7E7"/>
                    </a:solidFill>
                  </a:tcPr>
                </a:tc>
                <a:tc>
                  <a:txBody>
                    <a:bodyPr/>
                    <a:lstStyle/>
                    <a:p>
                      <a:pPr algn="ctr" fontAlgn="ctr"/>
                      <a:r>
                        <a:rPr lang="nb-NO" sz="800" b="0" i="0" u="none" strike="noStrike" dirty="0">
                          <a:solidFill>
                            <a:srgbClr val="E7E7E7"/>
                          </a:solidFill>
                          <a:effectLst/>
                          <a:latin typeface="Arial" panose="020B0604020202020204" pitchFamily="34" charset="0"/>
                        </a:rPr>
                        <a:t>Tom celle. Verdi angis på neste lysbilde</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11772994"/>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1696,86</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nb-NO" sz="1700" b="0" i="0" u="none" strike="noStrike">
                          <a:solidFill>
                            <a:srgbClr val="000000"/>
                          </a:solidFill>
                          <a:effectLst/>
                          <a:latin typeface="Calibri" panose="020F0502020204030204" pitchFamily="34" charset="0"/>
                        </a:rPr>
                        <a:t>339,68</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nb-NO" sz="1700" b="0" i="0" u="none" strike="noStrike">
                          <a:solidFill>
                            <a:srgbClr val="000000"/>
                          </a:solidFill>
                          <a:effectLst/>
                          <a:latin typeface="Calibri" panose="020F0502020204030204" pitchFamily="34" charset="0"/>
                        </a:rPr>
                        <a:t>1296,72</a:t>
                      </a:r>
                    </a:p>
                  </a:txBody>
                  <a:tcPr marL="6350" marR="6350" marT="635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339,39</a:t>
                      </a:r>
                    </a:p>
                  </a:txBody>
                  <a:tcPr marL="6350" marR="6350" marT="635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nb-NO" sz="800" b="0" i="0" u="none" strike="noStrike" dirty="0">
                          <a:solidFill>
                            <a:schemeClr val="bg1"/>
                          </a:solidFill>
                          <a:effectLst/>
                          <a:latin typeface="Arial" panose="020B0604020202020204" pitchFamily="34" charset="0"/>
                        </a:rPr>
                        <a:t>Tom celle. Verdi angis på neste lysbilde</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62478502"/>
                  </a:ext>
                </a:extLst>
              </a:tr>
            </a:tbl>
          </a:graphicData>
        </a:graphic>
      </p:graphicFrame>
      <p:pic>
        <p:nvPicPr>
          <p:cNvPr id="4" name="Picture 2">
            <a:extLst>
              <a:ext uri="{FF2B5EF4-FFF2-40B4-BE49-F238E27FC236}">
                <a16:creationId xmlns:a16="http://schemas.microsoft.com/office/drawing/2014/main" id="{74F36897-E551-33B5-5B38-ABCB5B17768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r="22334" b="46688"/>
          <a:stretch/>
        </p:blipFill>
        <p:spPr bwMode="auto">
          <a:xfrm flipH="1">
            <a:off x="1287694" y="-93163"/>
            <a:ext cx="1817768" cy="16295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6F5878D-22B8-F8C0-AC88-CD3735931F48}"/>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r="22334" b="46688"/>
          <a:stretch/>
        </p:blipFill>
        <p:spPr bwMode="auto">
          <a:xfrm>
            <a:off x="9086540" y="-136114"/>
            <a:ext cx="1817768" cy="162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04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5A1B38-AC4B-498F-91E4-08ADC6B742CB}"/>
              </a:ext>
            </a:extLst>
          </p:cNvPr>
          <p:cNvSpPr>
            <a:spLocks noGrp="1"/>
          </p:cNvSpPr>
          <p:nvPr>
            <p:ph type="title"/>
          </p:nvPr>
        </p:nvSpPr>
        <p:spPr/>
        <p:txBody>
          <a:bodyPr>
            <a:normAutofit/>
          </a:bodyPr>
          <a:lstStyle/>
          <a:p>
            <a:pPr algn="ctr"/>
            <a:r>
              <a:rPr lang="nb-NO" sz="4000" dirty="0"/>
              <a:t>Lufttermometre med ulik lufttetthet</a:t>
            </a:r>
            <a:br>
              <a:rPr lang="nb-NO" sz="2400" dirty="0"/>
            </a:br>
            <a:r>
              <a:rPr lang="nb-NO" sz="1000" dirty="0">
                <a:solidFill>
                  <a:schemeClr val="bg1"/>
                </a:solidFill>
              </a:rPr>
              <a:t>(temperaturdifferansen mellom lufttermometrene er oppgitt i tabellen)</a:t>
            </a:r>
          </a:p>
        </p:txBody>
      </p:sp>
      <p:sp>
        <p:nvSpPr>
          <p:cNvPr id="9" name="TekstSylinder 8">
            <a:extLst>
              <a:ext uri="{FF2B5EF4-FFF2-40B4-BE49-F238E27FC236}">
                <a16:creationId xmlns:a16="http://schemas.microsoft.com/office/drawing/2014/main" id="{F20D896F-F823-4334-BB21-214D2042BC44}"/>
              </a:ext>
            </a:extLst>
          </p:cNvPr>
          <p:cNvSpPr txBox="1"/>
          <p:nvPr/>
        </p:nvSpPr>
        <p:spPr>
          <a:xfrm>
            <a:off x="1287694" y="5907225"/>
            <a:ext cx="9818914" cy="830997"/>
          </a:xfrm>
          <a:prstGeom prst="rect">
            <a:avLst/>
          </a:prstGeom>
          <a:noFill/>
        </p:spPr>
        <p:txBody>
          <a:bodyPr wrap="square" rtlCol="0">
            <a:spAutoFit/>
          </a:bodyPr>
          <a:lstStyle/>
          <a:p>
            <a:r>
              <a:rPr lang="nb-NO" sz="2400" dirty="0"/>
              <a:t>Henri Regnault (1847) sammenliknet lufttermometre med ulik luft-tetthet og fikk følgende resultat </a:t>
            </a:r>
            <a:r>
              <a:rPr kumimoji="0" lang="nb-NO"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(Tabellen er basert på en tabell som gis i </a:t>
            </a:r>
            <a:r>
              <a:rPr kumimoji="0" lang="nb-NO" sz="9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Inventing</a:t>
            </a:r>
            <a:r>
              <a:rPr kumimoji="0" lang="nb-NO" sz="9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nb-NO" sz="900" b="0" i="1"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Temperature</a:t>
            </a:r>
            <a:r>
              <a:rPr kumimoji="0" lang="nb-NO" sz="9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nb-NO"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av </a:t>
            </a:r>
            <a:r>
              <a:rPr kumimoji="0" lang="nb-NO" sz="9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Hasok</a:t>
            </a:r>
            <a:r>
              <a:rPr kumimoji="0" lang="nb-NO" sz="9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Chang (2004, s. 81)</a:t>
            </a:r>
            <a:endParaRPr lang="nb-NO" sz="2400" dirty="0"/>
          </a:p>
        </p:txBody>
      </p:sp>
      <p:graphicFrame>
        <p:nvGraphicFramePr>
          <p:cNvPr id="7" name="Tabell 6">
            <a:extLst>
              <a:ext uri="{FF2B5EF4-FFF2-40B4-BE49-F238E27FC236}">
                <a16:creationId xmlns:a16="http://schemas.microsoft.com/office/drawing/2014/main" id="{84A6F008-9B8D-499A-970B-DAC483749CF7}"/>
              </a:ext>
            </a:extLst>
          </p:cNvPr>
          <p:cNvGraphicFramePr>
            <a:graphicFrameLocks noGrp="1"/>
          </p:cNvGraphicFramePr>
          <p:nvPr/>
        </p:nvGraphicFramePr>
        <p:xfrm>
          <a:off x="1287695" y="1531033"/>
          <a:ext cx="9616610" cy="4285617"/>
        </p:xfrm>
        <a:graphic>
          <a:graphicData uri="http://schemas.openxmlformats.org/drawingml/2006/table">
            <a:tbl>
              <a:tblPr firstRow="1"/>
              <a:tblGrid>
                <a:gridCol w="1923322">
                  <a:extLst>
                    <a:ext uri="{9D8B030D-6E8A-4147-A177-3AD203B41FA5}">
                      <a16:colId xmlns:a16="http://schemas.microsoft.com/office/drawing/2014/main" val="136150357"/>
                    </a:ext>
                  </a:extLst>
                </a:gridCol>
                <a:gridCol w="1923322">
                  <a:extLst>
                    <a:ext uri="{9D8B030D-6E8A-4147-A177-3AD203B41FA5}">
                      <a16:colId xmlns:a16="http://schemas.microsoft.com/office/drawing/2014/main" val="3490928057"/>
                    </a:ext>
                  </a:extLst>
                </a:gridCol>
                <a:gridCol w="1923322">
                  <a:extLst>
                    <a:ext uri="{9D8B030D-6E8A-4147-A177-3AD203B41FA5}">
                      <a16:colId xmlns:a16="http://schemas.microsoft.com/office/drawing/2014/main" val="3765641878"/>
                    </a:ext>
                  </a:extLst>
                </a:gridCol>
                <a:gridCol w="1923322">
                  <a:extLst>
                    <a:ext uri="{9D8B030D-6E8A-4147-A177-3AD203B41FA5}">
                      <a16:colId xmlns:a16="http://schemas.microsoft.com/office/drawing/2014/main" val="3205704046"/>
                    </a:ext>
                  </a:extLst>
                </a:gridCol>
                <a:gridCol w="1923322">
                  <a:extLst>
                    <a:ext uri="{9D8B030D-6E8A-4147-A177-3AD203B41FA5}">
                      <a16:colId xmlns:a16="http://schemas.microsoft.com/office/drawing/2014/main" val="2223125458"/>
                    </a:ext>
                  </a:extLst>
                </a:gridCol>
              </a:tblGrid>
              <a:tr h="443785">
                <a:tc gridSpan="2">
                  <a:txBody>
                    <a:bodyPr/>
                    <a:lstStyle/>
                    <a:p>
                      <a:pPr algn="ctr" rtl="0" fontAlgn="ctr"/>
                      <a:r>
                        <a:rPr lang="nb-NO" sz="1700" b="1" i="0" u="none" strike="noStrike" dirty="0">
                          <a:solidFill>
                            <a:srgbClr val="FFFFFF"/>
                          </a:solidFill>
                          <a:effectLst/>
                          <a:latin typeface="Calibri" panose="020F0502020204030204" pitchFamily="34" charset="0"/>
                        </a:rPr>
                        <a:t>Luft-termometer (A)</a:t>
                      </a:r>
                    </a:p>
                  </a:txBody>
                  <a:tcPr marL="6350" marR="6350" marT="635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50000"/>
                      </a:schemeClr>
                    </a:solidFill>
                  </a:tcPr>
                </a:tc>
                <a:tc hMerge="1">
                  <a:txBody>
                    <a:bodyPr/>
                    <a:lstStyle/>
                    <a:p>
                      <a:endParaRPr lang="nb-NO"/>
                    </a:p>
                  </a:txBody>
                  <a:tcPr/>
                </a:tc>
                <a:tc gridSpan="2">
                  <a:txBody>
                    <a:bodyPr/>
                    <a:lstStyle/>
                    <a:p>
                      <a:pPr algn="ctr" rtl="0" fontAlgn="ctr"/>
                      <a:r>
                        <a:rPr lang="nb-NO" sz="1700" b="1" i="0" u="none" strike="noStrike" dirty="0">
                          <a:solidFill>
                            <a:srgbClr val="FFFFFF"/>
                          </a:solidFill>
                          <a:effectLst/>
                          <a:latin typeface="Calibri" panose="020F0502020204030204" pitchFamily="34" charset="0"/>
                        </a:rPr>
                        <a:t>Luft-termometer (A')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50000"/>
                      </a:schemeClr>
                    </a:solidFill>
                  </a:tcPr>
                </a:tc>
                <a:tc hMerge="1">
                  <a:txBody>
                    <a:bodyPr/>
                    <a:lstStyle/>
                    <a:p>
                      <a:endParaRPr lang="nb-NO"/>
                    </a:p>
                  </a:txBody>
                  <a:tcPr/>
                </a:tc>
                <a:tc>
                  <a:txBody>
                    <a:bodyPr/>
                    <a:lstStyle/>
                    <a:p>
                      <a:pPr algn="ctr" rtl="0" fontAlgn="ctr"/>
                      <a:r>
                        <a:rPr lang="nb-NO" sz="1700" b="1" i="0" u="none" strike="noStrike" dirty="0">
                          <a:solidFill>
                            <a:srgbClr val="FFFFFF"/>
                          </a:solidFill>
                          <a:effectLst/>
                          <a:latin typeface="Calibri" panose="020F0502020204030204" pitchFamily="34" charset="0"/>
                        </a:rPr>
                        <a:t>Temperatur-differanse</a:t>
                      </a:r>
                    </a:p>
                  </a:txBody>
                  <a:tcPr marL="6350" marR="6350" marT="635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2336438802"/>
                  </a:ext>
                </a:extLst>
              </a:tr>
              <a:tr h="654612">
                <a:tc>
                  <a:txBody>
                    <a:bodyPr/>
                    <a:lstStyle/>
                    <a:p>
                      <a:pPr algn="ctr" rtl="0" fontAlgn="ctr"/>
                      <a:r>
                        <a:rPr lang="nb-NO" sz="1700" b="1" i="0" u="none" strike="noStrike" dirty="0">
                          <a:solidFill>
                            <a:srgbClr val="000000"/>
                          </a:solidFill>
                          <a:effectLst/>
                          <a:latin typeface="Calibri" panose="020F0502020204030204" pitchFamily="34" charset="0"/>
                        </a:rPr>
                        <a:t>Trykk</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dirty="0" err="1">
                          <a:solidFill>
                            <a:srgbClr val="000000"/>
                          </a:solidFill>
                          <a:effectLst/>
                          <a:latin typeface="Calibri" panose="020F0502020204030204" pitchFamily="34" charset="0"/>
                        </a:rPr>
                        <a:t>mmHg</a:t>
                      </a:r>
                      <a:r>
                        <a:rPr lang="nb-NO" sz="1700" b="1" i="0" u="none" strike="noStrike" dirty="0">
                          <a:solidFill>
                            <a:srgbClr val="000000"/>
                          </a:solidFill>
                          <a:effectLst/>
                          <a:latin typeface="Calibri" panose="020F0502020204030204" pitchFamily="34" charset="0"/>
                        </a:rPr>
                        <a:t>)</a:t>
                      </a:r>
                    </a:p>
                  </a:txBody>
                  <a:tcPr marL="6350" marR="6350" marT="6350" marB="0" anchor="ctr">
                    <a:lnL>
                      <a:noFill/>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rtl="0" fontAlgn="ctr"/>
                      <a:r>
                        <a:rPr lang="nb-NO" sz="1700" b="1" i="0" u="none" strike="noStrike" dirty="0">
                          <a:solidFill>
                            <a:srgbClr val="000000"/>
                          </a:solidFill>
                          <a:effectLst/>
                          <a:latin typeface="Calibri" panose="020F0502020204030204" pitchFamily="34" charset="0"/>
                        </a:rPr>
                        <a:t>Temperatur</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baseline="30000" dirty="0" err="1">
                          <a:solidFill>
                            <a:srgbClr val="000000"/>
                          </a:solidFill>
                          <a:effectLst/>
                          <a:latin typeface="Calibri" panose="020F0502020204030204" pitchFamily="34" charset="0"/>
                        </a:rPr>
                        <a:t>o</a:t>
                      </a:r>
                      <a:r>
                        <a:rPr lang="nb-NO" sz="1700" b="1" i="0" u="none" strike="noStrike" dirty="0" err="1">
                          <a:solidFill>
                            <a:srgbClr val="000000"/>
                          </a:solidFill>
                          <a:effectLst/>
                          <a:latin typeface="Calibri" panose="020F0502020204030204" pitchFamily="34" charset="0"/>
                        </a:rPr>
                        <a:t>C</a:t>
                      </a:r>
                      <a:r>
                        <a:rPr lang="nb-NO" sz="1700" b="1" i="0" u="none" strike="noStrike" dirty="0">
                          <a:solidFill>
                            <a:srgbClr val="000000"/>
                          </a:solidFill>
                          <a:effectLst/>
                          <a:latin typeface="Calibri" panose="020F0502020204030204" pitchFamily="34" charset="0"/>
                        </a:rPr>
                        <a:t>)</a:t>
                      </a:r>
                    </a:p>
                  </a:txBody>
                  <a:tcPr marL="6350" marR="6350" marT="635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rtl="0" fontAlgn="ctr"/>
                      <a:r>
                        <a:rPr lang="nb-NO" sz="1700" b="1" i="0" u="none" strike="noStrike" dirty="0">
                          <a:solidFill>
                            <a:srgbClr val="000000"/>
                          </a:solidFill>
                          <a:effectLst/>
                          <a:latin typeface="Calibri" panose="020F0502020204030204" pitchFamily="34" charset="0"/>
                        </a:rPr>
                        <a:t>Trykk</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dirty="0" err="1">
                          <a:solidFill>
                            <a:srgbClr val="000000"/>
                          </a:solidFill>
                          <a:effectLst/>
                          <a:latin typeface="Calibri" panose="020F0502020204030204" pitchFamily="34" charset="0"/>
                        </a:rPr>
                        <a:t>mmHg</a:t>
                      </a:r>
                      <a:r>
                        <a:rPr lang="nb-NO" sz="1700" b="1" i="0" u="none" strike="noStrike" dirty="0">
                          <a:solidFill>
                            <a:srgbClr val="000000"/>
                          </a:solidFill>
                          <a:effectLst/>
                          <a:latin typeface="Calibri" panose="020F0502020204030204" pitchFamily="34" charset="0"/>
                        </a:rPr>
                        <a:t>)</a:t>
                      </a:r>
                    </a:p>
                  </a:txBody>
                  <a:tcPr marL="6350" marR="6350" marT="635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rtl="0" fontAlgn="ctr"/>
                      <a:r>
                        <a:rPr lang="nb-NO" sz="1700" b="1" i="0" u="none" strike="noStrike" dirty="0">
                          <a:solidFill>
                            <a:srgbClr val="000000"/>
                          </a:solidFill>
                          <a:effectLst/>
                          <a:latin typeface="Calibri" panose="020F0502020204030204" pitchFamily="34" charset="0"/>
                        </a:rPr>
                        <a:t>Temperatur</a:t>
                      </a:r>
                    </a:p>
                    <a:p>
                      <a:pPr algn="ctr" rtl="0" fontAlgn="ctr"/>
                      <a:r>
                        <a:rPr lang="nb-NO" sz="1700" b="1" i="0" u="none" strike="noStrike" dirty="0">
                          <a:solidFill>
                            <a:srgbClr val="000000"/>
                          </a:solidFill>
                          <a:effectLst/>
                          <a:latin typeface="Calibri" panose="020F0502020204030204" pitchFamily="34" charset="0"/>
                        </a:rPr>
                        <a:t>(</a:t>
                      </a:r>
                      <a:r>
                        <a:rPr lang="nb-NO" sz="1700" b="1" i="0" u="none" strike="noStrike" baseline="30000" dirty="0" err="1">
                          <a:solidFill>
                            <a:srgbClr val="000000"/>
                          </a:solidFill>
                          <a:effectLst/>
                          <a:latin typeface="Calibri" panose="020F0502020204030204" pitchFamily="34" charset="0"/>
                        </a:rPr>
                        <a:t>o</a:t>
                      </a:r>
                      <a:r>
                        <a:rPr lang="nb-NO" sz="1700" b="1" i="0" u="none" strike="noStrike" dirty="0" err="1">
                          <a:solidFill>
                            <a:srgbClr val="000000"/>
                          </a:solidFill>
                          <a:effectLst/>
                          <a:latin typeface="Calibri" panose="020F0502020204030204" pitchFamily="34" charset="0"/>
                        </a:rPr>
                        <a:t>C</a:t>
                      </a:r>
                      <a:r>
                        <a:rPr lang="nb-NO" sz="1700" b="1" i="0" u="none" strike="noStrike" dirty="0">
                          <a:solidFill>
                            <a:srgbClr val="000000"/>
                          </a:solidFill>
                          <a:effectLst/>
                          <a:latin typeface="Calibri" panose="020F0502020204030204" pitchFamily="34" charset="0"/>
                        </a:rPr>
                        <a:t>)</a:t>
                      </a:r>
                    </a:p>
                  </a:txBody>
                  <a:tcPr marL="6350" marR="6350" marT="635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700" b="1" i="0" u="none" strike="noStrike" dirty="0" err="1">
                          <a:solidFill>
                            <a:schemeClr val="tx1"/>
                          </a:solidFill>
                          <a:effectLst/>
                          <a:latin typeface="Calibri" panose="020F0502020204030204" pitchFamily="34" charset="0"/>
                        </a:rPr>
                        <a:t>Temp</a:t>
                      </a:r>
                      <a:r>
                        <a:rPr lang="nb-NO" sz="1700" b="1" i="0" u="none" strike="noStrike" baseline="-25000" dirty="0" err="1">
                          <a:solidFill>
                            <a:schemeClr val="tx1"/>
                          </a:solidFill>
                          <a:effectLst/>
                          <a:latin typeface="Calibri" panose="020F0502020204030204" pitchFamily="34" charset="0"/>
                        </a:rPr>
                        <a:t>A</a:t>
                      </a:r>
                      <a:r>
                        <a:rPr lang="nb-NO" sz="1700" b="1" i="0" u="none" strike="noStrike" dirty="0">
                          <a:solidFill>
                            <a:schemeClr val="tx1"/>
                          </a:solidFill>
                          <a:effectLst/>
                          <a:latin typeface="Calibri" panose="020F0502020204030204" pitchFamily="34" charset="0"/>
                        </a:rPr>
                        <a:t> – </a:t>
                      </a:r>
                      <a:r>
                        <a:rPr lang="nb-NO" sz="1700" b="1" i="0" u="none" strike="noStrike" dirty="0" err="1">
                          <a:solidFill>
                            <a:schemeClr val="tx1"/>
                          </a:solidFill>
                          <a:effectLst/>
                          <a:latin typeface="Calibri" panose="020F0502020204030204" pitchFamily="34" charset="0"/>
                        </a:rPr>
                        <a:t>Temp</a:t>
                      </a:r>
                      <a:r>
                        <a:rPr lang="nb-NO" sz="1700" b="1" i="0" u="none" strike="noStrike" baseline="-25000" dirty="0" err="1">
                          <a:solidFill>
                            <a:schemeClr val="tx1"/>
                          </a:solidFill>
                          <a:effectLst/>
                          <a:latin typeface="Calibri" panose="020F0502020204030204" pitchFamily="34" charset="0"/>
                        </a:rPr>
                        <a:t>A</a:t>
                      </a:r>
                      <a:r>
                        <a:rPr lang="nb-NO" sz="1700" b="1" i="0" u="none" strike="noStrike" baseline="-25000" dirty="0">
                          <a:solidFill>
                            <a:schemeClr val="tx1"/>
                          </a:solidFill>
                          <a:effectLst/>
                          <a:latin typeface="Calibri" panose="020F0502020204030204" pitchFamily="34" charset="0"/>
                        </a:rPr>
                        <a:t>’</a:t>
                      </a:r>
                      <a:endParaRPr lang="nb-NO" sz="1700" b="1" i="0" u="none" strike="noStrike" baseline="0" dirty="0">
                        <a:solidFill>
                          <a:schemeClr val="tx1"/>
                        </a:solidFill>
                        <a:effectLst/>
                        <a:latin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700" b="1" i="0" u="none" strike="noStrike" dirty="0">
                          <a:solidFill>
                            <a:schemeClr val="tx1"/>
                          </a:solidFill>
                          <a:effectLst/>
                          <a:latin typeface="Calibri" panose="020F0502020204030204" pitchFamily="34" charset="0"/>
                        </a:rPr>
                        <a:t>(</a:t>
                      </a:r>
                      <a:r>
                        <a:rPr lang="nb-NO" sz="1700" b="1" i="0" u="none" strike="noStrike" baseline="30000" dirty="0" err="1">
                          <a:solidFill>
                            <a:schemeClr val="tx1"/>
                          </a:solidFill>
                          <a:effectLst/>
                          <a:latin typeface="Calibri" panose="020F0502020204030204" pitchFamily="34" charset="0"/>
                        </a:rPr>
                        <a:t>o</a:t>
                      </a:r>
                      <a:r>
                        <a:rPr lang="nb-NO" sz="1700" b="1" i="0" u="none" strike="noStrike" dirty="0" err="1">
                          <a:solidFill>
                            <a:schemeClr val="tx1"/>
                          </a:solidFill>
                          <a:effectLst/>
                          <a:latin typeface="Calibri" panose="020F0502020204030204" pitchFamily="34" charset="0"/>
                        </a:rPr>
                        <a:t>C</a:t>
                      </a:r>
                      <a:r>
                        <a:rPr lang="nb-NO" sz="1700" b="1" i="0" u="none" strike="noStrike" dirty="0">
                          <a:solidFill>
                            <a:schemeClr val="tx1"/>
                          </a:solidFill>
                          <a:effectLst/>
                          <a:latin typeface="Calibri" panose="020F0502020204030204" pitchFamily="34" charset="0"/>
                        </a:rPr>
                        <a:t>)</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22232757"/>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762,75</a:t>
                      </a: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0</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583,07</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0</a:t>
                      </a:r>
                    </a:p>
                  </a:txBody>
                  <a:tcPr marL="6350" marR="6350" marT="635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fontAlgn="ctr"/>
                      <a:r>
                        <a:rPr lang="nb-NO" sz="1700" b="0" i="0" u="none" strike="noStrike" dirty="0">
                          <a:solidFill>
                            <a:srgbClr val="000000"/>
                          </a:solidFill>
                          <a:effectLst/>
                          <a:latin typeface="Arial" panose="020B0604020202020204" pitchFamily="34" charset="0"/>
                        </a:rPr>
                        <a:t>0</a:t>
                      </a:r>
                    </a:p>
                  </a:txBody>
                  <a:tcPr marL="6350" marR="6350" marT="635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25561030"/>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1027,01</a:t>
                      </a:r>
                    </a:p>
                  </a:txBody>
                  <a:tcPr marL="6350" marR="6350" marT="6350" marB="0" anchor="ctr">
                    <a:lnL>
                      <a:noFill/>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95,57</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782,21</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95,57</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E7E7E7"/>
                    </a:solidFill>
                  </a:tcPr>
                </a:tc>
                <a:tc>
                  <a:txBody>
                    <a:bodyPr/>
                    <a:lstStyle/>
                    <a:p>
                      <a:pPr algn="ctr" fontAlgn="ctr"/>
                      <a:r>
                        <a:rPr lang="nb-NO" sz="1700" b="0" i="0" u="none" strike="noStrike" dirty="0">
                          <a:solidFill>
                            <a:srgbClr val="000000"/>
                          </a:solidFill>
                          <a:effectLst/>
                          <a:latin typeface="Arial" panose="020B0604020202020204" pitchFamily="34" charset="0"/>
                        </a:rPr>
                        <a:t>0</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6264685"/>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1192,91</a:t>
                      </a:r>
                    </a:p>
                  </a:txBody>
                  <a:tcPr marL="6350" marR="6350" marT="6350" marB="0" anchor="ctr">
                    <a:lnL>
                      <a:noFill/>
                    </a:lnL>
                    <a:lnR>
                      <a:noFill/>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155,99</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911,78</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155,82</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ctr"/>
                      <a:r>
                        <a:rPr lang="nb-NO" sz="1700" b="0" i="0" u="none" strike="noStrike" dirty="0">
                          <a:solidFill>
                            <a:srgbClr val="000000"/>
                          </a:solidFill>
                          <a:effectLst/>
                          <a:latin typeface="Arial" panose="020B0604020202020204" pitchFamily="34" charset="0"/>
                        </a:rPr>
                        <a:t>0,17</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14780824"/>
                  </a:ext>
                </a:extLst>
              </a:tr>
              <a:tr h="443785">
                <a:tc>
                  <a:txBody>
                    <a:bodyPr/>
                    <a:lstStyle/>
                    <a:p>
                      <a:pPr algn="ctr" rtl="0" fontAlgn="ctr"/>
                      <a:r>
                        <a:rPr lang="nb-NO" sz="1700" b="0" i="0" u="none" strike="noStrike">
                          <a:solidFill>
                            <a:srgbClr val="000000"/>
                          </a:solidFill>
                          <a:effectLst/>
                          <a:latin typeface="Calibri" panose="020F0502020204030204" pitchFamily="34" charset="0"/>
                        </a:rPr>
                        <a:t>1346,99</a:t>
                      </a:r>
                    </a:p>
                  </a:txBody>
                  <a:tcPr marL="6350" marR="6350" marT="6350" marB="0" anchor="ctr">
                    <a:lnL>
                      <a:noFill/>
                    </a:lnL>
                    <a:lnR>
                      <a:noFill/>
                    </a:lnR>
                    <a:lnT>
                      <a:noFill/>
                    </a:lnT>
                    <a:lnB>
                      <a:noFill/>
                    </a:lnB>
                    <a:solidFill>
                      <a:srgbClr val="E7E7E7"/>
                    </a:solidFill>
                  </a:tcPr>
                </a:tc>
                <a:tc>
                  <a:txBody>
                    <a:bodyPr/>
                    <a:lstStyle/>
                    <a:p>
                      <a:pPr algn="ctr" rtl="0" fontAlgn="ctr"/>
                      <a:r>
                        <a:rPr lang="nb-NO" sz="1700" b="0" i="0" u="none" strike="noStrike">
                          <a:solidFill>
                            <a:srgbClr val="000000"/>
                          </a:solidFill>
                          <a:effectLst/>
                          <a:latin typeface="Calibri" panose="020F0502020204030204" pitchFamily="34" charset="0"/>
                        </a:rPr>
                        <a:t>212,25</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E7E7E7"/>
                    </a:solidFill>
                  </a:tcPr>
                </a:tc>
                <a:tc>
                  <a:txBody>
                    <a:bodyPr/>
                    <a:lstStyle/>
                    <a:p>
                      <a:pPr algn="ctr" rtl="0" fontAlgn="ctr"/>
                      <a:r>
                        <a:rPr lang="nb-NO" sz="1700" b="0" i="0" u="none" strike="noStrike">
                          <a:solidFill>
                            <a:srgbClr val="000000"/>
                          </a:solidFill>
                          <a:effectLst/>
                          <a:latin typeface="Calibri" panose="020F0502020204030204" pitchFamily="34" charset="0"/>
                        </a:rPr>
                        <a:t>1030,48</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212,27</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E7E7E7"/>
                    </a:solidFill>
                  </a:tcPr>
                </a:tc>
                <a:tc>
                  <a:txBody>
                    <a:bodyPr/>
                    <a:lstStyle/>
                    <a:p>
                      <a:pPr algn="ctr" fontAlgn="ctr"/>
                      <a:r>
                        <a:rPr lang="nb-NO" sz="1700" b="0" i="0" u="none" strike="noStrike" dirty="0">
                          <a:solidFill>
                            <a:srgbClr val="000000"/>
                          </a:solidFill>
                          <a:effectLst/>
                          <a:latin typeface="Arial" panose="020B0604020202020204" pitchFamily="34" charset="0"/>
                        </a:rPr>
                        <a:t>-0,02</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70282344"/>
                  </a:ext>
                </a:extLst>
              </a:tr>
              <a:tr h="443785">
                <a:tc>
                  <a:txBody>
                    <a:bodyPr/>
                    <a:lstStyle/>
                    <a:p>
                      <a:pPr algn="ctr" rtl="0" fontAlgn="ctr"/>
                      <a:r>
                        <a:rPr lang="nb-NO" sz="1700" b="0" i="0" u="none" strike="noStrike">
                          <a:solidFill>
                            <a:srgbClr val="000000"/>
                          </a:solidFill>
                          <a:effectLst/>
                          <a:latin typeface="Calibri" panose="020F0502020204030204" pitchFamily="34" charset="0"/>
                        </a:rPr>
                        <a:t>1421,77</a:t>
                      </a:r>
                    </a:p>
                  </a:txBody>
                  <a:tcPr marL="6350" marR="6350" marT="6350" marB="0" anchor="ctr">
                    <a:lnL>
                      <a:noFill/>
                    </a:lnL>
                    <a:lnR>
                      <a:noFill/>
                    </a:lnR>
                    <a:lnT>
                      <a:noFill/>
                    </a:lnT>
                    <a:lnB>
                      <a:noFill/>
                    </a:lnB>
                    <a:solidFill>
                      <a:srgbClr val="FFFFFF"/>
                    </a:solidFill>
                  </a:tcPr>
                </a:tc>
                <a:tc>
                  <a:txBody>
                    <a:bodyPr/>
                    <a:lstStyle/>
                    <a:p>
                      <a:pPr algn="ctr" rtl="0" fontAlgn="ctr"/>
                      <a:r>
                        <a:rPr lang="nb-NO" sz="1700" b="0" i="0" u="none" strike="noStrike">
                          <a:solidFill>
                            <a:srgbClr val="000000"/>
                          </a:solidFill>
                          <a:effectLst/>
                          <a:latin typeface="Calibri" panose="020F0502020204030204" pitchFamily="34" charset="0"/>
                        </a:rPr>
                        <a:t>239,17</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nb-NO" sz="1700" b="0" i="0" u="none" strike="noStrike">
                          <a:solidFill>
                            <a:srgbClr val="000000"/>
                          </a:solidFill>
                          <a:effectLst/>
                          <a:latin typeface="Calibri" panose="020F0502020204030204" pitchFamily="34" charset="0"/>
                        </a:rPr>
                        <a:t>1086,76</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239,21</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ctr"/>
                      <a:r>
                        <a:rPr lang="nb-NO" sz="1700" b="0" i="0" u="none" strike="noStrike" dirty="0">
                          <a:solidFill>
                            <a:srgbClr val="000000"/>
                          </a:solidFill>
                          <a:effectLst/>
                          <a:latin typeface="Arial" panose="020B0604020202020204" pitchFamily="34" charset="0"/>
                        </a:rPr>
                        <a:t>-0,04</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5556344"/>
                  </a:ext>
                </a:extLst>
              </a:tr>
              <a:tr h="443785">
                <a:tc>
                  <a:txBody>
                    <a:bodyPr/>
                    <a:lstStyle/>
                    <a:p>
                      <a:pPr algn="ctr" rtl="0" fontAlgn="ctr"/>
                      <a:r>
                        <a:rPr lang="nb-NO" sz="1700" b="0" i="0" u="none" strike="noStrike">
                          <a:solidFill>
                            <a:srgbClr val="000000"/>
                          </a:solidFill>
                          <a:effectLst/>
                          <a:latin typeface="Calibri" panose="020F0502020204030204" pitchFamily="34" charset="0"/>
                        </a:rPr>
                        <a:t>1534,17</a:t>
                      </a:r>
                    </a:p>
                  </a:txBody>
                  <a:tcPr marL="6350" marR="6350" marT="6350" marB="0" anchor="ctr">
                    <a:lnL>
                      <a:noFill/>
                    </a:lnL>
                    <a:lnR>
                      <a:noFill/>
                    </a:lnR>
                    <a:lnT>
                      <a:noFill/>
                    </a:lnT>
                    <a:lnB>
                      <a:noFill/>
                    </a:lnB>
                    <a:solidFill>
                      <a:srgbClr val="E7E7E7"/>
                    </a:solidFill>
                  </a:tcPr>
                </a:tc>
                <a:tc>
                  <a:txBody>
                    <a:bodyPr/>
                    <a:lstStyle/>
                    <a:p>
                      <a:pPr algn="ctr" rtl="0" fontAlgn="ctr"/>
                      <a:r>
                        <a:rPr lang="nb-NO" sz="1700" b="0" i="0" u="none" strike="noStrike">
                          <a:solidFill>
                            <a:srgbClr val="000000"/>
                          </a:solidFill>
                          <a:effectLst/>
                          <a:latin typeface="Calibri" panose="020F0502020204030204" pitchFamily="34" charset="0"/>
                        </a:rPr>
                        <a:t>281,07</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1173,28</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E7E7E7"/>
                    </a:solidFill>
                  </a:tcPr>
                </a:tc>
                <a:tc>
                  <a:txBody>
                    <a:bodyPr/>
                    <a:lstStyle/>
                    <a:p>
                      <a:pPr algn="ctr" rtl="0" fontAlgn="ctr"/>
                      <a:r>
                        <a:rPr lang="nb-NO" sz="1700" b="0" i="0" u="none" strike="noStrike" dirty="0">
                          <a:solidFill>
                            <a:srgbClr val="000000"/>
                          </a:solidFill>
                          <a:effectLst/>
                          <a:latin typeface="Calibri" panose="020F0502020204030204" pitchFamily="34" charset="0"/>
                        </a:rPr>
                        <a:t>280,85</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E7E7E7"/>
                    </a:solidFill>
                  </a:tcPr>
                </a:tc>
                <a:tc>
                  <a:txBody>
                    <a:bodyPr/>
                    <a:lstStyle/>
                    <a:p>
                      <a:pPr algn="ctr" fontAlgn="ctr"/>
                      <a:r>
                        <a:rPr lang="nb-NO" sz="1700" b="0" i="0" u="none" strike="noStrike" dirty="0">
                          <a:solidFill>
                            <a:srgbClr val="000000"/>
                          </a:solidFill>
                          <a:effectLst/>
                          <a:latin typeface="Arial" panose="020B0604020202020204" pitchFamily="34" charset="0"/>
                        </a:rPr>
                        <a:t>0,22</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11772994"/>
                  </a:ext>
                </a:extLst>
              </a:tr>
              <a:tr h="443785">
                <a:tc>
                  <a:txBody>
                    <a:bodyPr/>
                    <a:lstStyle/>
                    <a:p>
                      <a:pPr algn="ctr" rtl="0" fontAlgn="ctr"/>
                      <a:r>
                        <a:rPr lang="nb-NO" sz="1700" b="0" i="0" u="none" strike="noStrike" dirty="0">
                          <a:solidFill>
                            <a:srgbClr val="000000"/>
                          </a:solidFill>
                          <a:effectLst/>
                          <a:latin typeface="Calibri" panose="020F0502020204030204" pitchFamily="34" charset="0"/>
                        </a:rPr>
                        <a:t>1696,86</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339,68</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1296,72</a:t>
                      </a:r>
                    </a:p>
                  </a:txBody>
                  <a:tcPr marL="6350" marR="6350" marT="635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nb-NO" sz="1700" b="0" i="0" u="none" strike="noStrike" dirty="0">
                          <a:solidFill>
                            <a:srgbClr val="000000"/>
                          </a:solidFill>
                          <a:effectLst/>
                          <a:latin typeface="Calibri" panose="020F0502020204030204" pitchFamily="34" charset="0"/>
                        </a:rPr>
                        <a:t>339,39</a:t>
                      </a:r>
                    </a:p>
                  </a:txBody>
                  <a:tcPr marL="6350" marR="6350" marT="635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nb-NO" sz="1700" b="0" i="0" u="none" strike="noStrike" dirty="0">
                          <a:solidFill>
                            <a:srgbClr val="000000"/>
                          </a:solidFill>
                          <a:effectLst/>
                          <a:latin typeface="Arial" panose="020B0604020202020204" pitchFamily="34" charset="0"/>
                        </a:rPr>
                        <a:t>0,29</a:t>
                      </a:r>
                    </a:p>
                  </a:txBody>
                  <a:tcPr marL="6350" marR="6350" marT="6350" marB="0" anchor="ctr">
                    <a:lnL w="1270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62478502"/>
                  </a:ext>
                </a:extLst>
              </a:tr>
            </a:tbl>
          </a:graphicData>
        </a:graphic>
      </p:graphicFrame>
      <p:pic>
        <p:nvPicPr>
          <p:cNvPr id="4" name="Picture 2">
            <a:extLst>
              <a:ext uri="{FF2B5EF4-FFF2-40B4-BE49-F238E27FC236}">
                <a16:creationId xmlns:a16="http://schemas.microsoft.com/office/drawing/2014/main" id="{1B1B2489-6D84-96F3-6AB3-4FF6485566A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r="22334" b="46688"/>
          <a:stretch/>
        </p:blipFill>
        <p:spPr bwMode="auto">
          <a:xfrm flipH="1">
            <a:off x="1287694" y="-93163"/>
            <a:ext cx="1817768" cy="16295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6F05FA7-AF05-C7E2-87E9-8CF87D8953E8}"/>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r="22334" b="46688"/>
          <a:stretch/>
        </p:blipFill>
        <p:spPr bwMode="auto">
          <a:xfrm>
            <a:off x="9086540" y="-98537"/>
            <a:ext cx="1817768" cy="162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706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5D004A-0E26-4738-B17A-2DAA51951795}"/>
              </a:ext>
            </a:extLst>
          </p:cNvPr>
          <p:cNvSpPr>
            <a:spLocks noGrp="1"/>
          </p:cNvSpPr>
          <p:nvPr>
            <p:ph type="title"/>
          </p:nvPr>
        </p:nvSpPr>
        <p:spPr>
          <a:xfrm>
            <a:off x="154675" y="40943"/>
            <a:ext cx="10515600" cy="1013872"/>
          </a:xfrm>
        </p:spPr>
        <p:txBody>
          <a:bodyPr>
            <a:noAutofit/>
          </a:bodyPr>
          <a:lstStyle/>
          <a:p>
            <a:r>
              <a:rPr lang="nb-NO" dirty="0"/>
              <a:t>Termometre med ulike gasstyper</a:t>
            </a:r>
          </a:p>
        </p:txBody>
      </p:sp>
      <p:sp>
        <p:nvSpPr>
          <p:cNvPr id="5" name="TekstSylinder 4">
            <a:extLst>
              <a:ext uri="{FF2B5EF4-FFF2-40B4-BE49-F238E27FC236}">
                <a16:creationId xmlns:a16="http://schemas.microsoft.com/office/drawing/2014/main" id="{8A815EFA-1731-4BA8-A5EA-BBF7A0DC2D6C}"/>
              </a:ext>
            </a:extLst>
          </p:cNvPr>
          <p:cNvSpPr txBox="1"/>
          <p:nvPr/>
        </p:nvSpPr>
        <p:spPr>
          <a:xfrm>
            <a:off x="154675" y="962819"/>
            <a:ext cx="12037325" cy="600164"/>
          </a:xfrm>
          <a:prstGeom prst="rect">
            <a:avLst/>
          </a:prstGeom>
          <a:noFill/>
        </p:spPr>
        <p:txBody>
          <a:bodyPr wrap="square" rtlCol="0">
            <a:spAutoFit/>
          </a:bodyPr>
          <a:lstStyle/>
          <a:p>
            <a:r>
              <a:rPr lang="nb-NO" sz="2400" dirty="0"/>
              <a:t>Henri Regnault (1847) sammenliknet lufttermometre med ulike gasser og fikk følgende resultat. </a:t>
            </a:r>
            <a:r>
              <a:rPr lang="nb-NO" sz="900" dirty="0">
                <a:solidFill>
                  <a:srgbClr val="E7E6E6">
                    <a:lumMod val="50000"/>
                  </a:srgbClr>
                </a:solidFill>
              </a:rPr>
              <a:t>(Tabellen er basert på en tabell som gis i </a:t>
            </a:r>
            <a:r>
              <a:rPr lang="nb-NO" sz="900" i="1" dirty="0" err="1">
                <a:solidFill>
                  <a:srgbClr val="E7E6E6">
                    <a:lumMod val="50000"/>
                  </a:srgbClr>
                </a:solidFill>
              </a:rPr>
              <a:t>Inventing</a:t>
            </a:r>
            <a:r>
              <a:rPr lang="nb-NO" sz="900" i="1" dirty="0">
                <a:solidFill>
                  <a:srgbClr val="E7E6E6">
                    <a:lumMod val="50000"/>
                  </a:srgbClr>
                </a:solidFill>
              </a:rPr>
              <a:t> </a:t>
            </a:r>
            <a:r>
              <a:rPr lang="nb-NO" sz="900" i="1" dirty="0" err="1">
                <a:solidFill>
                  <a:srgbClr val="E7E6E6">
                    <a:lumMod val="50000"/>
                  </a:srgbClr>
                </a:solidFill>
              </a:rPr>
              <a:t>Temperature</a:t>
            </a:r>
            <a:r>
              <a:rPr lang="nb-NO" sz="900" i="1" dirty="0">
                <a:solidFill>
                  <a:srgbClr val="E7E6E6">
                    <a:lumMod val="50000"/>
                  </a:srgbClr>
                </a:solidFill>
              </a:rPr>
              <a:t> </a:t>
            </a:r>
            <a:r>
              <a:rPr lang="nb-NO" sz="900" dirty="0">
                <a:solidFill>
                  <a:srgbClr val="E7E6E6">
                    <a:lumMod val="50000"/>
                  </a:srgbClr>
                </a:solidFill>
              </a:rPr>
              <a:t>av </a:t>
            </a:r>
            <a:r>
              <a:rPr lang="nb-NO" sz="900" dirty="0" err="1">
                <a:solidFill>
                  <a:srgbClr val="E7E6E6">
                    <a:lumMod val="50000"/>
                  </a:srgbClr>
                </a:solidFill>
              </a:rPr>
              <a:t>Hasok</a:t>
            </a:r>
            <a:r>
              <a:rPr lang="nb-NO" sz="900" dirty="0">
                <a:solidFill>
                  <a:srgbClr val="E7E6E6">
                    <a:lumMod val="50000"/>
                  </a:srgbClr>
                </a:solidFill>
              </a:rPr>
              <a:t> Chang (2004, s. 82)</a:t>
            </a:r>
            <a:r>
              <a:rPr lang="nb-NO" sz="900" dirty="0"/>
              <a:t>  </a:t>
            </a:r>
          </a:p>
        </p:txBody>
      </p:sp>
      <p:graphicFrame>
        <p:nvGraphicFramePr>
          <p:cNvPr id="4" name="Tabell 4">
            <a:extLst>
              <a:ext uri="{FF2B5EF4-FFF2-40B4-BE49-F238E27FC236}">
                <a16:creationId xmlns:a16="http://schemas.microsoft.com/office/drawing/2014/main" id="{69231A06-8ABF-4052-90F9-C8D318683163}"/>
              </a:ext>
            </a:extLst>
          </p:cNvPr>
          <p:cNvGraphicFramePr>
            <a:graphicFrameLocks noGrp="1"/>
          </p:cNvGraphicFramePr>
          <p:nvPr>
            <p:extLst>
              <p:ext uri="{D42A27DB-BD31-4B8C-83A1-F6EECF244321}">
                <p14:modId xmlns:p14="http://schemas.microsoft.com/office/powerpoint/2010/main" val="138137380"/>
              </p:ext>
            </p:extLst>
          </p:nvPr>
        </p:nvGraphicFramePr>
        <p:xfrm>
          <a:off x="154675" y="1820879"/>
          <a:ext cx="10515600" cy="4793145"/>
        </p:xfrm>
        <a:graphic>
          <a:graphicData uri="http://schemas.openxmlformats.org/drawingml/2006/table">
            <a:tbl>
              <a:tblPr firstRow="1" bandRow="1">
                <a:tableStyleId>{8EC20E35-A176-4012-BC5E-935CFFF8708E}</a:tableStyleId>
              </a:tblPr>
              <a:tblGrid>
                <a:gridCol w="2103120">
                  <a:extLst>
                    <a:ext uri="{9D8B030D-6E8A-4147-A177-3AD203B41FA5}">
                      <a16:colId xmlns:a16="http://schemas.microsoft.com/office/drawing/2014/main" val="1472554035"/>
                    </a:ext>
                  </a:extLst>
                </a:gridCol>
                <a:gridCol w="2103120">
                  <a:extLst>
                    <a:ext uri="{9D8B030D-6E8A-4147-A177-3AD203B41FA5}">
                      <a16:colId xmlns:a16="http://schemas.microsoft.com/office/drawing/2014/main" val="4190369326"/>
                    </a:ext>
                  </a:extLst>
                </a:gridCol>
                <a:gridCol w="2103120">
                  <a:extLst>
                    <a:ext uri="{9D8B030D-6E8A-4147-A177-3AD203B41FA5}">
                      <a16:colId xmlns:a16="http://schemas.microsoft.com/office/drawing/2014/main" val="271467332"/>
                    </a:ext>
                  </a:extLst>
                </a:gridCol>
                <a:gridCol w="2103120">
                  <a:extLst>
                    <a:ext uri="{9D8B030D-6E8A-4147-A177-3AD203B41FA5}">
                      <a16:colId xmlns:a16="http://schemas.microsoft.com/office/drawing/2014/main" val="1013520584"/>
                    </a:ext>
                  </a:extLst>
                </a:gridCol>
                <a:gridCol w="2103120">
                  <a:extLst>
                    <a:ext uri="{9D8B030D-6E8A-4147-A177-3AD203B41FA5}">
                      <a16:colId xmlns:a16="http://schemas.microsoft.com/office/drawing/2014/main" val="2611162376"/>
                    </a:ext>
                  </a:extLst>
                </a:gridCol>
              </a:tblGrid>
              <a:tr h="481432">
                <a:tc gridSpan="2">
                  <a:txBody>
                    <a:bodyPr/>
                    <a:lstStyle/>
                    <a:p>
                      <a:pPr algn="ctr"/>
                      <a:r>
                        <a:rPr lang="nb-NO" sz="1700" dirty="0"/>
                        <a:t>Luft-termometer (A)</a:t>
                      </a:r>
                    </a:p>
                  </a:txBody>
                  <a:tcPr anchor="ctr">
                    <a:lnR w="12700" cap="flat" cmpd="sng" algn="ctr">
                      <a:solidFill>
                        <a:schemeClr val="tx1"/>
                      </a:solidFill>
                      <a:prstDash val="solid"/>
                      <a:round/>
                      <a:headEnd type="none" w="med" len="med"/>
                      <a:tailEnd type="none" w="med" len="med"/>
                    </a:lnR>
                    <a:solidFill>
                      <a:schemeClr val="accent4">
                        <a:lumMod val="50000"/>
                      </a:schemeClr>
                    </a:solidFill>
                  </a:tcPr>
                </a:tc>
                <a:tc hMerge="1">
                  <a:txBody>
                    <a:bodyPr/>
                    <a:lstStyle/>
                    <a:p>
                      <a:pPr algn="ctr"/>
                      <a:r>
                        <a:rPr lang="nb-NO" dirty="0"/>
                        <a:t>Kvikksølv med «</a:t>
                      </a:r>
                      <a:r>
                        <a:rPr lang="nb-NO" dirty="0" err="1"/>
                        <a:t>Choisy</a:t>
                      </a:r>
                      <a:r>
                        <a:rPr lang="nb-NO" dirty="0"/>
                        <a:t>-le-</a:t>
                      </a:r>
                      <a:r>
                        <a:rPr lang="nb-NO" dirty="0" err="1"/>
                        <a:t>Roi</a:t>
                      </a:r>
                      <a:r>
                        <a:rPr lang="nb-NO" dirty="0"/>
                        <a:t>» </a:t>
                      </a:r>
                      <a:r>
                        <a:rPr lang="nb-NO" dirty="0" err="1"/>
                        <a:t>crystall</a:t>
                      </a:r>
                      <a:endParaRPr lang="nb-NO" dirty="0"/>
                    </a:p>
                  </a:txBody>
                  <a:tcPr anchor="ctr"/>
                </a:tc>
                <a:tc gridSpan="2">
                  <a:txBody>
                    <a:bodyPr/>
                    <a:lstStyle/>
                    <a:p>
                      <a:pPr algn="ctr"/>
                      <a:r>
                        <a:rPr lang="nb-NO" sz="1700" dirty="0"/>
                        <a:t>Svovelsyre-gass termometer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50000"/>
                      </a:schemeClr>
                    </a:solidFill>
                  </a:tcPr>
                </a:tc>
                <a:tc hMerge="1">
                  <a:txBody>
                    <a:bodyPr/>
                    <a:lstStyle/>
                    <a:p>
                      <a:pPr algn="ctr"/>
                      <a:r>
                        <a:rPr lang="nb-NO" dirty="0"/>
                        <a:t>Kvikksølv med grønt glass</a:t>
                      </a:r>
                    </a:p>
                  </a:txBody>
                  <a:tcPr anchor="ctr"/>
                </a:tc>
                <a:tc>
                  <a:txBody>
                    <a:bodyPr/>
                    <a:lstStyle/>
                    <a:p>
                      <a:pPr algn="ctr" rtl="0" fontAlgn="ctr"/>
                      <a:r>
                        <a:rPr lang="nb-NO" sz="1700" b="1" i="0" u="none" strike="noStrike" dirty="0">
                          <a:solidFill>
                            <a:srgbClr val="FFFFFF"/>
                          </a:solidFill>
                          <a:effectLst/>
                          <a:latin typeface="Calibri" panose="020F0502020204030204" pitchFamily="34" charset="0"/>
                        </a:rPr>
                        <a:t>Temperatur-differanse</a:t>
                      </a:r>
                    </a:p>
                  </a:txBody>
                  <a:tcPr marL="6350" marR="6350" marT="6350" marB="0" anchor="ctr">
                    <a:lnL w="12700" cap="flat" cmpd="sng" algn="ctr">
                      <a:solidFill>
                        <a:schemeClr val="tx1"/>
                      </a:solidFill>
                      <a:prstDash val="solid"/>
                      <a:round/>
                      <a:headEnd type="none" w="med" len="med"/>
                      <a:tailEnd type="none" w="med" len="med"/>
                    </a:lnL>
                    <a:solidFill>
                      <a:schemeClr val="accent4">
                        <a:lumMod val="50000"/>
                      </a:schemeClr>
                    </a:solidFill>
                  </a:tcPr>
                </a:tc>
                <a:extLst>
                  <a:ext uri="{0D108BD9-81ED-4DB2-BD59-A6C34878D82A}">
                    <a16:rowId xmlns:a16="http://schemas.microsoft.com/office/drawing/2014/main" val="3577914455"/>
                  </a:ext>
                </a:extLst>
              </a:tr>
              <a:tr h="802870">
                <a:tc>
                  <a:txBody>
                    <a:bodyPr/>
                    <a:lstStyle/>
                    <a:p>
                      <a:pPr algn="ctr"/>
                      <a:r>
                        <a:rPr lang="nb-NO" sz="1700" b="1" dirty="0">
                          <a:solidFill>
                            <a:schemeClr val="tx1">
                              <a:lumMod val="50000"/>
                            </a:schemeClr>
                          </a:solidFill>
                        </a:rPr>
                        <a:t>Trykk</a:t>
                      </a:r>
                      <a:br>
                        <a:rPr lang="nb-NO" sz="1700" b="1" dirty="0">
                          <a:solidFill>
                            <a:schemeClr val="tx1">
                              <a:lumMod val="50000"/>
                            </a:schemeClr>
                          </a:solidFill>
                        </a:rPr>
                      </a:br>
                      <a:r>
                        <a:rPr lang="nb-NO" sz="1700" b="1" dirty="0">
                          <a:solidFill>
                            <a:schemeClr val="tx1">
                              <a:lumMod val="50000"/>
                            </a:schemeClr>
                          </a:solidFill>
                        </a:rPr>
                        <a:t>(</a:t>
                      </a:r>
                      <a:r>
                        <a:rPr lang="nb-NO" sz="1700" b="1" dirty="0" err="1">
                          <a:solidFill>
                            <a:schemeClr val="tx1">
                              <a:lumMod val="50000"/>
                            </a:schemeClr>
                          </a:solidFill>
                        </a:rPr>
                        <a:t>mmHg</a:t>
                      </a:r>
                      <a:r>
                        <a:rPr lang="nb-NO" sz="1700" b="1" dirty="0">
                          <a:solidFill>
                            <a:schemeClr val="tx1">
                              <a:lumMod val="50000"/>
                            </a:schemeClr>
                          </a:solidFill>
                        </a:rPr>
                        <a:t>)</a:t>
                      </a:r>
                    </a:p>
                  </a:txBody>
                  <a:tcPr anchor="ctr">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nb-NO" sz="1700" b="1" dirty="0">
                          <a:solidFill>
                            <a:schemeClr val="tx1">
                              <a:lumMod val="50000"/>
                            </a:schemeClr>
                          </a:solidFill>
                        </a:rPr>
                        <a:t>Temperatur</a:t>
                      </a:r>
                      <a:br>
                        <a:rPr lang="nb-NO" sz="1700" b="1" dirty="0">
                          <a:solidFill>
                            <a:schemeClr val="tx1">
                              <a:lumMod val="50000"/>
                            </a:schemeClr>
                          </a:solidFill>
                        </a:rPr>
                      </a:br>
                      <a:r>
                        <a:rPr lang="nb-NO" sz="1700" b="1" dirty="0">
                          <a:solidFill>
                            <a:schemeClr val="tx1">
                              <a:lumMod val="50000"/>
                            </a:schemeClr>
                          </a:solidFill>
                        </a:rPr>
                        <a:t>(</a:t>
                      </a:r>
                      <a:r>
                        <a:rPr lang="nb-NO" sz="1700" b="1" baseline="30000" dirty="0" err="1">
                          <a:solidFill>
                            <a:schemeClr val="tx1">
                              <a:lumMod val="50000"/>
                            </a:schemeClr>
                          </a:solidFill>
                        </a:rPr>
                        <a:t>o</a:t>
                      </a:r>
                      <a:r>
                        <a:rPr lang="nb-NO" sz="1700" b="1" baseline="0" dirty="0" err="1">
                          <a:solidFill>
                            <a:schemeClr val="tx1">
                              <a:lumMod val="50000"/>
                            </a:schemeClr>
                          </a:solidFill>
                        </a:rPr>
                        <a:t>C</a:t>
                      </a:r>
                      <a:r>
                        <a:rPr lang="nb-NO" sz="1700" b="1" baseline="0" dirty="0">
                          <a:solidFill>
                            <a:schemeClr val="tx1">
                              <a:lumMod val="50000"/>
                            </a:schemeClr>
                          </a:solidFill>
                        </a:rPr>
                        <a:t>)</a:t>
                      </a:r>
                      <a:endParaRPr lang="nb-NO" sz="1700" b="1" dirty="0">
                        <a:solidFill>
                          <a:schemeClr val="tx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nb-NO" sz="1700" b="1" dirty="0">
                          <a:solidFill>
                            <a:schemeClr val="tx1">
                              <a:lumMod val="50000"/>
                            </a:schemeClr>
                          </a:solidFill>
                        </a:rPr>
                        <a:t>Trykk</a:t>
                      </a:r>
                      <a:br>
                        <a:rPr lang="nb-NO" sz="1700" b="1" dirty="0">
                          <a:solidFill>
                            <a:schemeClr val="tx1">
                              <a:lumMod val="50000"/>
                            </a:schemeClr>
                          </a:solidFill>
                        </a:rPr>
                      </a:br>
                      <a:r>
                        <a:rPr lang="nb-NO" sz="1700" b="1" dirty="0">
                          <a:solidFill>
                            <a:schemeClr val="tx1">
                              <a:lumMod val="50000"/>
                            </a:schemeClr>
                          </a:solidFill>
                        </a:rPr>
                        <a:t>(</a:t>
                      </a:r>
                      <a:r>
                        <a:rPr lang="nb-NO" sz="1700" b="1" dirty="0" err="1">
                          <a:solidFill>
                            <a:schemeClr val="tx1">
                              <a:lumMod val="50000"/>
                            </a:schemeClr>
                          </a:solidFill>
                        </a:rPr>
                        <a:t>mmHg</a:t>
                      </a:r>
                      <a:r>
                        <a:rPr lang="nb-NO" sz="1700" b="1" dirty="0">
                          <a:solidFill>
                            <a:schemeClr val="tx1">
                              <a:lumMod val="50000"/>
                            </a:schemeClr>
                          </a:solidFill>
                        </a:rPr>
                        <a: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nb-NO" sz="1700" b="1" dirty="0">
                          <a:solidFill>
                            <a:schemeClr val="tx1">
                              <a:lumMod val="50000"/>
                            </a:schemeClr>
                          </a:solidFill>
                        </a:rPr>
                        <a:t>Temperatur</a:t>
                      </a:r>
                      <a:br>
                        <a:rPr lang="nb-NO" sz="1700" b="1" dirty="0">
                          <a:solidFill>
                            <a:schemeClr val="tx1">
                              <a:lumMod val="50000"/>
                            </a:schemeClr>
                          </a:solidFill>
                        </a:rPr>
                      </a:br>
                      <a:r>
                        <a:rPr lang="nb-NO" sz="1700" b="1" dirty="0">
                          <a:solidFill>
                            <a:schemeClr val="tx1">
                              <a:lumMod val="50000"/>
                            </a:schemeClr>
                          </a:solidFill>
                        </a:rPr>
                        <a:t>(</a:t>
                      </a:r>
                      <a:r>
                        <a:rPr lang="nb-NO" sz="1700" b="1" baseline="30000" dirty="0" err="1">
                          <a:solidFill>
                            <a:schemeClr val="tx1">
                              <a:lumMod val="50000"/>
                            </a:schemeClr>
                          </a:solidFill>
                        </a:rPr>
                        <a:t>o</a:t>
                      </a:r>
                      <a:r>
                        <a:rPr lang="nb-NO" sz="1700" b="1" baseline="0" dirty="0" err="1">
                          <a:solidFill>
                            <a:schemeClr val="tx1">
                              <a:lumMod val="50000"/>
                            </a:schemeClr>
                          </a:solidFill>
                        </a:rPr>
                        <a:t>C</a:t>
                      </a:r>
                      <a:r>
                        <a:rPr lang="nb-NO" sz="1700" b="1" baseline="0" dirty="0">
                          <a:solidFill>
                            <a:schemeClr val="tx1">
                              <a:lumMod val="50000"/>
                            </a:schemeClr>
                          </a:solidFill>
                        </a:rPr>
                        <a:t>)</a:t>
                      </a:r>
                      <a:endParaRPr lang="nb-NO" sz="1700" b="1" dirty="0">
                        <a:solidFill>
                          <a:schemeClr val="tx1">
                            <a:lumMod val="50000"/>
                          </a:schemeClr>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700" b="1" i="0" u="none" strike="noStrike" dirty="0" err="1">
                          <a:solidFill>
                            <a:schemeClr val="tx1"/>
                          </a:solidFill>
                          <a:effectLst/>
                          <a:latin typeface="Calibri" panose="020F0502020204030204" pitchFamily="34" charset="0"/>
                        </a:rPr>
                        <a:t>Temp</a:t>
                      </a:r>
                      <a:r>
                        <a:rPr lang="nb-NO" sz="1700" b="1" i="0" u="none" strike="noStrike" baseline="-25000" dirty="0" err="1">
                          <a:solidFill>
                            <a:schemeClr val="tx1"/>
                          </a:solidFill>
                          <a:effectLst/>
                          <a:latin typeface="Calibri" panose="020F0502020204030204" pitchFamily="34" charset="0"/>
                        </a:rPr>
                        <a:t>A</a:t>
                      </a:r>
                      <a:r>
                        <a:rPr lang="nb-NO" sz="1700" b="1" i="0" u="none" strike="noStrike" dirty="0">
                          <a:solidFill>
                            <a:schemeClr val="tx1"/>
                          </a:solidFill>
                          <a:effectLst/>
                          <a:latin typeface="Calibri" panose="020F0502020204030204" pitchFamily="34" charset="0"/>
                        </a:rPr>
                        <a:t> – </a:t>
                      </a:r>
                      <a:r>
                        <a:rPr lang="nb-NO" sz="1700" b="1" i="0" u="none" strike="noStrike" dirty="0" err="1">
                          <a:solidFill>
                            <a:schemeClr val="tx1"/>
                          </a:solidFill>
                          <a:effectLst/>
                          <a:latin typeface="Calibri" panose="020F0502020204030204" pitchFamily="34" charset="0"/>
                        </a:rPr>
                        <a:t>Temp</a:t>
                      </a:r>
                      <a:r>
                        <a:rPr lang="nb-NO" sz="1700" b="1" i="0" u="none" strike="noStrike" baseline="-25000" dirty="0" err="1">
                          <a:solidFill>
                            <a:schemeClr val="tx1"/>
                          </a:solidFill>
                          <a:effectLst/>
                          <a:latin typeface="Calibri" panose="020F0502020204030204" pitchFamily="34" charset="0"/>
                        </a:rPr>
                        <a:t>A</a:t>
                      </a:r>
                      <a:r>
                        <a:rPr lang="nb-NO" sz="1700" b="1" i="0" u="none" strike="noStrike" baseline="-25000" dirty="0">
                          <a:solidFill>
                            <a:schemeClr val="tx1"/>
                          </a:solidFill>
                          <a:effectLst/>
                          <a:latin typeface="Calibri" panose="020F0502020204030204" pitchFamily="34" charset="0"/>
                        </a:rPr>
                        <a:t>’</a:t>
                      </a:r>
                      <a:endParaRPr lang="nb-NO" sz="1700" b="1" i="0" u="none" strike="noStrike" baseline="0" dirty="0">
                        <a:solidFill>
                          <a:schemeClr val="tx1"/>
                        </a:solidFill>
                        <a:effectLst/>
                        <a:latin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700" b="1" i="0" u="none" strike="noStrike" dirty="0">
                          <a:solidFill>
                            <a:schemeClr val="tx1"/>
                          </a:solidFill>
                          <a:effectLst/>
                          <a:latin typeface="Calibri" panose="020F0502020204030204" pitchFamily="34" charset="0"/>
                        </a:rPr>
                        <a:t>(</a:t>
                      </a:r>
                      <a:r>
                        <a:rPr lang="nb-NO" sz="1700" b="1" i="0" u="none" strike="noStrike" baseline="30000" dirty="0" err="1">
                          <a:solidFill>
                            <a:schemeClr val="tx1"/>
                          </a:solidFill>
                          <a:effectLst/>
                          <a:latin typeface="Calibri" panose="020F0502020204030204" pitchFamily="34" charset="0"/>
                        </a:rPr>
                        <a:t>o</a:t>
                      </a:r>
                      <a:r>
                        <a:rPr lang="nb-NO" sz="1700" b="1" i="0" u="none" strike="noStrike" dirty="0" err="1">
                          <a:solidFill>
                            <a:schemeClr val="tx1"/>
                          </a:solidFill>
                          <a:effectLst/>
                          <a:latin typeface="Calibri" panose="020F0502020204030204" pitchFamily="34" charset="0"/>
                        </a:rPr>
                        <a:t>C</a:t>
                      </a:r>
                      <a:r>
                        <a:rPr lang="nb-NO" sz="1700" b="1" i="0" u="none" strike="noStrike" dirty="0">
                          <a:solidFill>
                            <a:schemeClr val="tx1"/>
                          </a:solidFill>
                          <a:effectLst/>
                          <a:latin typeface="Calibri" panose="020F0502020204030204" pitchFamily="34" charset="0"/>
                        </a:rPr>
                        <a:t>)</a:t>
                      </a: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92208990"/>
                  </a:ext>
                </a:extLst>
              </a:tr>
              <a:tr h="451189">
                <a:tc>
                  <a:txBody>
                    <a:bodyPr/>
                    <a:lstStyle/>
                    <a:p>
                      <a:pPr algn="ctr"/>
                      <a:r>
                        <a:rPr lang="nb-NO" sz="1700" dirty="0"/>
                        <a:t>762,38</a:t>
                      </a:r>
                    </a:p>
                  </a:txBody>
                  <a:tcPr anchor="ctr">
                    <a:lnT w="12700" cap="flat" cmpd="sng" algn="ctr">
                      <a:solidFill>
                        <a:schemeClr val="tx1"/>
                      </a:solidFill>
                      <a:prstDash val="solid"/>
                      <a:round/>
                      <a:headEnd type="none" w="med" len="med"/>
                      <a:tailEnd type="none" w="med" len="med"/>
                    </a:lnT>
                  </a:tcPr>
                </a:tc>
                <a:tc>
                  <a:txBody>
                    <a:bodyPr/>
                    <a:lstStyle/>
                    <a:p>
                      <a:pPr algn="ctr"/>
                      <a:r>
                        <a:rPr lang="nb-NO" sz="1700" dirty="0"/>
                        <a:t>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nb-NO" sz="1700" dirty="0"/>
                        <a:t>588,70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nb-NO" sz="1700" dirty="0"/>
                        <a:t>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nb-NO" sz="17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32588243"/>
                  </a:ext>
                </a:extLst>
              </a:tr>
              <a:tr h="451189">
                <a:tc>
                  <a:txBody>
                    <a:bodyPr/>
                    <a:lstStyle/>
                    <a:p>
                      <a:pPr algn="ctr"/>
                      <a:r>
                        <a:rPr lang="nb-NO" sz="1700" dirty="0"/>
                        <a:t>1032,07</a:t>
                      </a:r>
                    </a:p>
                  </a:txBody>
                  <a:tcPr anchor="ctr"/>
                </a:tc>
                <a:tc>
                  <a:txBody>
                    <a:bodyPr/>
                    <a:lstStyle/>
                    <a:p>
                      <a:pPr algn="ctr"/>
                      <a:r>
                        <a:rPr lang="nb-NO" sz="1700" dirty="0"/>
                        <a:t>97,56</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804,21</a:t>
                      </a:r>
                    </a:p>
                  </a:txBody>
                  <a:tcPr anchor="ctr">
                    <a:lnL w="12700" cap="flat" cmpd="sng" algn="ctr">
                      <a:solidFill>
                        <a:schemeClr val="tx1"/>
                      </a:solidFill>
                      <a:prstDash val="solid"/>
                      <a:round/>
                      <a:headEnd type="none" w="med" len="med"/>
                      <a:tailEnd type="none" w="med" len="med"/>
                    </a:lnL>
                  </a:tcPr>
                </a:tc>
                <a:tc>
                  <a:txBody>
                    <a:bodyPr/>
                    <a:lstStyle/>
                    <a:p>
                      <a:pPr algn="ctr"/>
                      <a:r>
                        <a:rPr lang="nb-NO" sz="1700" dirty="0"/>
                        <a:t>97,56</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0</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4263457"/>
                  </a:ext>
                </a:extLst>
              </a:tr>
              <a:tr h="451189">
                <a:tc>
                  <a:txBody>
                    <a:bodyPr/>
                    <a:lstStyle/>
                    <a:p>
                      <a:pPr algn="ctr"/>
                      <a:r>
                        <a:rPr lang="nb-NO" sz="1700" dirty="0"/>
                        <a:t>1141,54</a:t>
                      </a:r>
                    </a:p>
                  </a:txBody>
                  <a:tcPr anchor="ctr"/>
                </a:tc>
                <a:tc>
                  <a:txBody>
                    <a:bodyPr/>
                    <a:lstStyle/>
                    <a:p>
                      <a:pPr algn="ctr"/>
                      <a:r>
                        <a:rPr lang="nb-NO" sz="1700" dirty="0"/>
                        <a:t>137,24</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890,70</a:t>
                      </a:r>
                    </a:p>
                  </a:txBody>
                  <a:tcPr anchor="ctr">
                    <a:lnL w="12700" cap="flat" cmpd="sng" algn="ctr">
                      <a:solidFill>
                        <a:schemeClr val="tx1"/>
                      </a:solidFill>
                      <a:prstDash val="solid"/>
                      <a:round/>
                      <a:headEnd type="none" w="med" len="med"/>
                      <a:tailEnd type="none" w="med" len="med"/>
                    </a:lnL>
                  </a:tcPr>
                </a:tc>
                <a:tc>
                  <a:txBody>
                    <a:bodyPr/>
                    <a:lstStyle/>
                    <a:p>
                      <a:pPr algn="ctr"/>
                      <a:r>
                        <a:rPr lang="nb-NO" sz="1700" dirty="0"/>
                        <a:t>136,78</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+0,46</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40833080"/>
                  </a:ext>
                </a:extLst>
              </a:tr>
              <a:tr h="451189">
                <a:tc>
                  <a:txBody>
                    <a:bodyPr/>
                    <a:lstStyle/>
                    <a:p>
                      <a:pPr algn="ctr"/>
                      <a:r>
                        <a:rPr lang="nb-NO" sz="1700" dirty="0"/>
                        <a:t>1301,33</a:t>
                      </a:r>
                    </a:p>
                  </a:txBody>
                  <a:tcPr anchor="ctr"/>
                </a:tc>
                <a:tc>
                  <a:txBody>
                    <a:bodyPr/>
                    <a:lstStyle/>
                    <a:p>
                      <a:pPr algn="ctr"/>
                      <a:r>
                        <a:rPr lang="nb-NO" sz="1700" dirty="0"/>
                        <a:t>195,42</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1016,87</a:t>
                      </a:r>
                    </a:p>
                  </a:txBody>
                  <a:tcPr anchor="ctr">
                    <a:lnL w="12700" cap="flat" cmpd="sng" algn="ctr">
                      <a:solidFill>
                        <a:schemeClr val="tx1"/>
                      </a:solidFill>
                      <a:prstDash val="solid"/>
                      <a:round/>
                      <a:headEnd type="none" w="med" len="med"/>
                      <a:tailEnd type="none" w="med" len="med"/>
                    </a:lnL>
                  </a:tcPr>
                </a:tc>
                <a:tc>
                  <a:txBody>
                    <a:bodyPr/>
                    <a:lstStyle/>
                    <a:p>
                      <a:pPr algn="ctr"/>
                      <a:r>
                        <a:rPr lang="nb-NO" sz="1700" dirty="0"/>
                        <a:t>194,21</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+1,21</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92209851"/>
                  </a:ext>
                </a:extLst>
              </a:tr>
              <a:tr h="451189">
                <a:tc>
                  <a:txBody>
                    <a:bodyPr/>
                    <a:lstStyle/>
                    <a:p>
                      <a:pPr algn="ctr"/>
                      <a:r>
                        <a:rPr lang="nb-NO" sz="1700" dirty="0"/>
                        <a:t>1391,07</a:t>
                      </a:r>
                    </a:p>
                  </a:txBody>
                  <a:tcPr anchor="ctr"/>
                </a:tc>
                <a:tc>
                  <a:txBody>
                    <a:bodyPr/>
                    <a:lstStyle/>
                    <a:p>
                      <a:pPr algn="ctr"/>
                      <a:r>
                        <a:rPr lang="nb-NO" sz="1700" dirty="0"/>
                        <a:t>228,16</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1088,08</a:t>
                      </a:r>
                    </a:p>
                  </a:txBody>
                  <a:tcPr anchor="ctr">
                    <a:lnL w="12700" cap="flat" cmpd="sng" algn="ctr">
                      <a:solidFill>
                        <a:schemeClr val="tx1"/>
                      </a:solidFill>
                      <a:prstDash val="solid"/>
                      <a:round/>
                      <a:headEnd type="none" w="med" len="med"/>
                      <a:tailEnd type="none" w="med" len="med"/>
                    </a:lnL>
                  </a:tcPr>
                </a:tc>
                <a:tc>
                  <a:txBody>
                    <a:bodyPr/>
                    <a:lstStyle/>
                    <a:p>
                      <a:pPr algn="ctr"/>
                      <a:r>
                        <a:rPr lang="nb-NO" sz="1700" dirty="0"/>
                        <a:t>226,59</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+1,57</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37208545"/>
                  </a:ext>
                </a:extLst>
              </a:tr>
              <a:tr h="451189">
                <a:tc>
                  <a:txBody>
                    <a:bodyPr/>
                    <a:lstStyle/>
                    <a:p>
                      <a:pPr algn="ctr"/>
                      <a:r>
                        <a:rPr lang="nb-NO" sz="1700" dirty="0"/>
                        <a:t>1394,41</a:t>
                      </a:r>
                    </a:p>
                  </a:txBody>
                  <a:tcPr anchor="ctr"/>
                </a:tc>
                <a:tc>
                  <a:txBody>
                    <a:bodyPr/>
                    <a:lstStyle/>
                    <a:p>
                      <a:pPr algn="ctr"/>
                      <a:r>
                        <a:rPr lang="nb-NO" sz="1700" dirty="0"/>
                        <a:t>229,38</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1089,98</a:t>
                      </a:r>
                    </a:p>
                  </a:txBody>
                  <a:tcPr anchor="ctr">
                    <a:lnL w="12700" cap="flat" cmpd="sng" algn="ctr">
                      <a:solidFill>
                        <a:schemeClr val="tx1"/>
                      </a:solidFill>
                      <a:prstDash val="solid"/>
                      <a:round/>
                      <a:headEnd type="none" w="med" len="med"/>
                      <a:tailEnd type="none" w="med" len="med"/>
                    </a:lnL>
                  </a:tcPr>
                </a:tc>
                <a:tc>
                  <a:txBody>
                    <a:bodyPr/>
                    <a:lstStyle/>
                    <a:p>
                      <a:pPr algn="ctr"/>
                      <a:r>
                        <a:rPr lang="nb-NO" sz="1700" dirty="0"/>
                        <a:t>227,65</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+1,73</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53940128"/>
                  </a:ext>
                </a:extLst>
              </a:tr>
              <a:tr h="451189">
                <a:tc>
                  <a:txBody>
                    <a:bodyPr/>
                    <a:lstStyle/>
                    <a:p>
                      <a:pPr algn="ctr"/>
                      <a:r>
                        <a:rPr lang="nb-NO" sz="1700" dirty="0"/>
                        <a:t>1480,09</a:t>
                      </a:r>
                    </a:p>
                  </a:txBody>
                  <a:tcPr anchor="ctr"/>
                </a:tc>
                <a:tc>
                  <a:txBody>
                    <a:bodyPr/>
                    <a:lstStyle/>
                    <a:p>
                      <a:pPr algn="ctr"/>
                      <a:r>
                        <a:rPr lang="nb-NO" sz="1700" dirty="0"/>
                        <a:t>260,84</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1157,88</a:t>
                      </a:r>
                    </a:p>
                  </a:txBody>
                  <a:tcPr anchor="ctr">
                    <a:lnL w="12700" cap="flat" cmpd="sng" algn="ctr">
                      <a:solidFill>
                        <a:schemeClr val="tx1"/>
                      </a:solidFill>
                      <a:prstDash val="solid"/>
                      <a:round/>
                      <a:headEnd type="none" w="med" len="med"/>
                      <a:tailEnd type="none" w="med" len="med"/>
                    </a:lnL>
                  </a:tcPr>
                </a:tc>
                <a:tc>
                  <a:txBody>
                    <a:bodyPr/>
                    <a:lstStyle/>
                    <a:p>
                      <a:pPr algn="ctr"/>
                      <a:r>
                        <a:rPr lang="nb-NO" sz="1700" dirty="0"/>
                        <a:t>258,75</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+2,09</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18061117"/>
                  </a:ext>
                </a:extLst>
              </a:tr>
              <a:tr h="0">
                <a:tc>
                  <a:txBody>
                    <a:bodyPr/>
                    <a:lstStyle/>
                    <a:p>
                      <a:pPr algn="ctr"/>
                      <a:r>
                        <a:rPr lang="nb-NO" sz="1700" dirty="0"/>
                        <a:t>1643,85</a:t>
                      </a:r>
                    </a:p>
                  </a:txBody>
                  <a:tcPr anchor="ctr"/>
                </a:tc>
                <a:tc>
                  <a:txBody>
                    <a:bodyPr/>
                    <a:lstStyle/>
                    <a:p>
                      <a:pPr algn="ctr"/>
                      <a:r>
                        <a:rPr lang="nb-NO" sz="1700" dirty="0"/>
                        <a:t>320,68</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1286,93</a:t>
                      </a:r>
                    </a:p>
                  </a:txBody>
                  <a:tcPr anchor="ctr">
                    <a:lnL w="12700" cap="flat" cmpd="sng" algn="ctr">
                      <a:solidFill>
                        <a:schemeClr val="tx1"/>
                      </a:solidFill>
                      <a:prstDash val="solid"/>
                      <a:round/>
                      <a:headEnd type="none" w="med" len="med"/>
                      <a:tailEnd type="none" w="med" len="med"/>
                    </a:lnL>
                  </a:tcPr>
                </a:tc>
                <a:tc>
                  <a:txBody>
                    <a:bodyPr/>
                    <a:lstStyle/>
                    <a:p>
                      <a:pPr algn="ctr"/>
                      <a:r>
                        <a:rPr lang="nb-NO" sz="1700" dirty="0"/>
                        <a:t>317,73</a:t>
                      </a:r>
                    </a:p>
                  </a:txBody>
                  <a:tcPr anchor="ctr">
                    <a:lnR w="12700" cap="flat" cmpd="sng" algn="ctr">
                      <a:solidFill>
                        <a:schemeClr val="tx1"/>
                      </a:solidFill>
                      <a:prstDash val="solid"/>
                      <a:round/>
                      <a:headEnd type="none" w="med" len="med"/>
                      <a:tailEnd type="none" w="med" len="med"/>
                    </a:lnR>
                  </a:tcPr>
                </a:tc>
                <a:tc>
                  <a:txBody>
                    <a:bodyPr/>
                    <a:lstStyle/>
                    <a:p>
                      <a:pPr algn="ctr"/>
                      <a:r>
                        <a:rPr lang="nb-NO" sz="1700" dirty="0"/>
                        <a:t>+2,95</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09835007"/>
                  </a:ext>
                </a:extLst>
              </a:tr>
            </a:tbl>
          </a:graphicData>
        </a:graphic>
      </p:graphicFrame>
      <p:pic>
        <p:nvPicPr>
          <p:cNvPr id="9" name="Picture 2">
            <a:extLst>
              <a:ext uri="{FF2B5EF4-FFF2-40B4-BE49-F238E27FC236}">
                <a16:creationId xmlns:a16="http://schemas.microsoft.com/office/drawing/2014/main" id="{0605F1EA-E45B-81B1-6ED9-F7A0E964DB4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l="25327" r="14841" b="39183"/>
          <a:stretch/>
        </p:blipFill>
        <p:spPr bwMode="auto">
          <a:xfrm rot="20870974">
            <a:off x="10120280" y="3325896"/>
            <a:ext cx="2777609" cy="368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1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F7FAC8-E09D-4AF2-A4BD-1DEFD6591210}"/>
              </a:ext>
            </a:extLst>
          </p:cNvPr>
          <p:cNvSpPr>
            <a:spLocks noGrp="1"/>
          </p:cNvSpPr>
          <p:nvPr>
            <p:ph type="title"/>
          </p:nvPr>
        </p:nvSpPr>
        <p:spPr>
          <a:xfrm>
            <a:off x="838200" y="250825"/>
            <a:ext cx="10515600" cy="1325563"/>
          </a:xfrm>
        </p:spPr>
        <p:txBody>
          <a:bodyPr/>
          <a:lstStyle/>
          <a:p>
            <a:pPr algn="ctr"/>
            <a:r>
              <a:rPr lang="nb-NO" dirty="0"/>
              <a:t>Oppsummering</a:t>
            </a:r>
            <a:br>
              <a:rPr lang="nb-NO" dirty="0"/>
            </a:br>
            <a:r>
              <a:rPr lang="nb-NO" sz="4000" dirty="0"/>
              <a:t>Hva har vi lært denne timen?</a:t>
            </a:r>
            <a:endParaRPr lang="nb-NO" dirty="0"/>
          </a:p>
        </p:txBody>
      </p:sp>
      <p:sp>
        <p:nvSpPr>
          <p:cNvPr id="4" name="TekstSylinder 3">
            <a:extLst>
              <a:ext uri="{FF2B5EF4-FFF2-40B4-BE49-F238E27FC236}">
                <a16:creationId xmlns:a16="http://schemas.microsoft.com/office/drawing/2014/main" id="{402FFD81-B6F4-4585-892C-0F42C3522BD4}"/>
              </a:ext>
            </a:extLst>
          </p:cNvPr>
          <p:cNvSpPr txBox="1"/>
          <p:nvPr/>
        </p:nvSpPr>
        <p:spPr>
          <a:xfrm>
            <a:off x="381003" y="1817043"/>
            <a:ext cx="3657598" cy="4634733"/>
          </a:xfrm>
          <a:prstGeom prst="rect">
            <a:avLst/>
          </a:prstGeom>
          <a:solidFill>
            <a:schemeClr val="accent4">
              <a:lumMod val="60000"/>
              <a:lumOff val="40000"/>
            </a:schemeClr>
          </a:solidFill>
        </p:spPr>
        <p:txBody>
          <a:bodyPr wrap="square" rtlCol="0">
            <a:noAutofit/>
          </a:bodyPr>
          <a:lstStyle/>
          <a:p>
            <a:pPr algn="ctr"/>
            <a:r>
              <a:rPr lang="nb-NO" sz="2400" dirty="0"/>
              <a:t>Naturvitenskapens mål og verdier</a:t>
            </a:r>
          </a:p>
        </p:txBody>
      </p:sp>
      <p:sp>
        <p:nvSpPr>
          <p:cNvPr id="7" name="TekstSylinder 6">
            <a:extLst>
              <a:ext uri="{FF2B5EF4-FFF2-40B4-BE49-F238E27FC236}">
                <a16:creationId xmlns:a16="http://schemas.microsoft.com/office/drawing/2014/main" id="{F7B090FF-C242-4104-B6A5-D400BDE19595}"/>
              </a:ext>
            </a:extLst>
          </p:cNvPr>
          <p:cNvSpPr txBox="1"/>
          <p:nvPr/>
        </p:nvSpPr>
        <p:spPr>
          <a:xfrm>
            <a:off x="4267201" y="1817043"/>
            <a:ext cx="3657598" cy="4634732"/>
          </a:xfrm>
          <a:prstGeom prst="rect">
            <a:avLst/>
          </a:prstGeom>
          <a:solidFill>
            <a:schemeClr val="accent4">
              <a:lumMod val="60000"/>
              <a:lumOff val="40000"/>
            </a:schemeClr>
          </a:solidFill>
        </p:spPr>
        <p:txBody>
          <a:bodyPr wrap="square" rtlCol="0">
            <a:noAutofit/>
          </a:bodyPr>
          <a:lstStyle/>
          <a:p>
            <a:pPr algn="ctr"/>
            <a:r>
              <a:rPr lang="nb-NO" sz="2400" dirty="0"/>
              <a:t>Naturvitenskapens metoder og metodologiske regler</a:t>
            </a:r>
          </a:p>
        </p:txBody>
      </p:sp>
      <p:sp>
        <p:nvSpPr>
          <p:cNvPr id="6" name="TekstSylinder 5">
            <a:extLst>
              <a:ext uri="{FF2B5EF4-FFF2-40B4-BE49-F238E27FC236}">
                <a16:creationId xmlns:a16="http://schemas.microsoft.com/office/drawing/2014/main" id="{DCC601AC-77DC-4F90-99F7-01979A5D0BC5}"/>
              </a:ext>
            </a:extLst>
          </p:cNvPr>
          <p:cNvSpPr txBox="1"/>
          <p:nvPr/>
        </p:nvSpPr>
        <p:spPr>
          <a:xfrm>
            <a:off x="8153399" y="1817043"/>
            <a:ext cx="3657598" cy="4634732"/>
          </a:xfrm>
          <a:prstGeom prst="rect">
            <a:avLst/>
          </a:prstGeom>
          <a:solidFill>
            <a:schemeClr val="accent4">
              <a:lumMod val="60000"/>
              <a:lumOff val="40000"/>
            </a:schemeClr>
          </a:solidFill>
        </p:spPr>
        <p:txBody>
          <a:bodyPr wrap="square" rtlCol="0">
            <a:noAutofit/>
          </a:bodyPr>
          <a:lstStyle/>
          <a:p>
            <a:pPr algn="ctr"/>
            <a:r>
              <a:rPr lang="nb-NO" sz="2400" dirty="0"/>
              <a:t>Praksis og tenkemåter innenfor kjemifaget</a:t>
            </a:r>
          </a:p>
        </p:txBody>
      </p:sp>
    </p:spTree>
    <p:extLst>
      <p:ext uri="{BB962C8B-B14F-4D97-AF65-F5344CB8AC3E}">
        <p14:creationId xmlns:p14="http://schemas.microsoft.com/office/powerpoint/2010/main" val="148045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084EC9-2A30-F610-F891-94D29F83136C}"/>
              </a:ext>
            </a:extLst>
          </p:cNvPr>
          <p:cNvSpPr>
            <a:spLocks noGrp="1"/>
          </p:cNvSpPr>
          <p:nvPr>
            <p:ph type="title"/>
          </p:nvPr>
        </p:nvSpPr>
        <p:spPr/>
        <p:txBody>
          <a:bodyPr/>
          <a:lstStyle/>
          <a:p>
            <a:r>
              <a:rPr lang="nb-NO" dirty="0"/>
              <a:t>Kildeliste	</a:t>
            </a:r>
          </a:p>
        </p:txBody>
      </p:sp>
      <p:sp>
        <p:nvSpPr>
          <p:cNvPr id="3" name="Plassholder for innhold 2">
            <a:extLst>
              <a:ext uri="{FF2B5EF4-FFF2-40B4-BE49-F238E27FC236}">
                <a16:creationId xmlns:a16="http://schemas.microsoft.com/office/drawing/2014/main" id="{A7286E10-B7EE-F80E-C49B-EAD381ADBC51}"/>
              </a:ext>
            </a:extLst>
          </p:cNvPr>
          <p:cNvSpPr>
            <a:spLocks noGrp="1"/>
          </p:cNvSpPr>
          <p:nvPr>
            <p:ph idx="1"/>
          </p:nvPr>
        </p:nvSpPr>
        <p:spPr/>
        <p:txBody>
          <a:bodyPr/>
          <a:lstStyle/>
          <a:p>
            <a:r>
              <a:rPr lang="nb-NO" sz="2800" dirty="0">
                <a:effectLst/>
                <a:latin typeface="Calibri" panose="020F0502020204030204" pitchFamily="34" charset="0"/>
                <a:ea typeface="Calibri" panose="020F0502020204030204" pitchFamily="34" charset="0"/>
              </a:rPr>
              <a:t>Chang, H. (2004). </a:t>
            </a:r>
            <a:r>
              <a:rPr lang="en-GB" sz="2800" i="1" dirty="0">
                <a:effectLst/>
                <a:latin typeface="Calibri" panose="020F0502020204030204" pitchFamily="34" charset="0"/>
                <a:ea typeface="Calibri" panose="020F0502020204030204" pitchFamily="34" charset="0"/>
              </a:rPr>
              <a:t>Inventing temperature: measurement and scientific progress</a:t>
            </a:r>
            <a:r>
              <a:rPr lang="en-GB" sz="2800" dirty="0">
                <a:effectLst/>
                <a:latin typeface="Calibri" panose="020F0502020204030204" pitchFamily="34" charset="0"/>
                <a:ea typeface="Calibri" panose="020F0502020204030204" pitchFamily="34" charset="0"/>
              </a:rPr>
              <a:t>. Oxford University Press.</a:t>
            </a:r>
            <a:endParaRPr lang="nb-NO" sz="2800" i="1" dirty="0"/>
          </a:p>
          <a:p>
            <a:pPr marL="0" indent="0">
              <a:buNone/>
            </a:pPr>
            <a:endParaRPr lang="nb-NO" dirty="0"/>
          </a:p>
        </p:txBody>
      </p:sp>
    </p:spTree>
    <p:extLst>
      <p:ext uri="{BB962C8B-B14F-4D97-AF65-F5344CB8AC3E}">
        <p14:creationId xmlns:p14="http://schemas.microsoft.com/office/powerpoint/2010/main" val="161427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05612F-B344-A4C0-F3CD-6C5EAE44F910}"/>
              </a:ext>
            </a:extLst>
          </p:cNvPr>
          <p:cNvSpPr txBox="1">
            <a:spLocks noGrp="1"/>
          </p:cNvSpPr>
          <p:nvPr>
            <p:ph type="title" idx="4294967295"/>
          </p:nvPr>
        </p:nvSpPr>
        <p:spPr>
          <a:xfrm>
            <a:off x="618978" y="238126"/>
            <a:ext cx="2241768"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i="0" u="none" strike="noStrike" kern="1200" cap="none" spc="0" normalizeH="0" baseline="0" noProof="0" dirty="0" err="1">
                <a:ln>
                  <a:noFill/>
                </a:ln>
                <a:solidFill>
                  <a:schemeClr val="tx1"/>
                </a:solidFill>
                <a:effectLst/>
                <a:uLnTx/>
                <a:uFillTx/>
                <a:latin typeface="+mj-lt"/>
                <a:ea typeface="+mn-ea"/>
                <a:cs typeface="+mn-cs"/>
              </a:rPr>
              <a:t>Figurliste</a:t>
            </a:r>
            <a:endParaRPr kumimoji="0" lang="nb-NO" sz="4400" i="0" u="none" strike="noStrike" kern="1200" cap="none" spc="0" normalizeH="0" baseline="0" noProof="0" dirty="0">
              <a:ln>
                <a:noFill/>
              </a:ln>
              <a:solidFill>
                <a:schemeClr val="tx1"/>
              </a:solidFill>
              <a:effectLst/>
              <a:uLnTx/>
              <a:uFillTx/>
              <a:latin typeface="+mj-lt"/>
              <a:ea typeface="+mn-ea"/>
              <a:cs typeface="+mn-cs"/>
            </a:endParaRPr>
          </a:p>
        </p:txBody>
      </p:sp>
      <p:sp>
        <p:nvSpPr>
          <p:cNvPr id="3" name="Plassholder for innhold 2">
            <a:extLst>
              <a:ext uri="{FF2B5EF4-FFF2-40B4-BE49-F238E27FC236}">
                <a16:creationId xmlns:a16="http://schemas.microsoft.com/office/drawing/2014/main" id="{ED59E629-DFC2-1828-2C90-30DE0623AA41}"/>
              </a:ext>
            </a:extLst>
          </p:cNvPr>
          <p:cNvSpPr>
            <a:spLocks noGrp="1"/>
          </p:cNvSpPr>
          <p:nvPr>
            <p:ph idx="1"/>
          </p:nvPr>
        </p:nvSpPr>
        <p:spPr>
          <a:xfrm>
            <a:off x="185057" y="1195753"/>
            <a:ext cx="11654518" cy="5424121"/>
          </a:xfrm>
        </p:spPr>
        <p:txBody>
          <a:bodyPr>
            <a:normAutofit fontScale="47500" lnSpcReduction="20000"/>
          </a:bodyPr>
          <a:lstStyle/>
          <a:p>
            <a:pPr marL="446088" indent="0">
              <a:lnSpc>
                <a:spcPct val="130000"/>
              </a:lnSpc>
              <a:spcAft>
                <a:spcPts val="1200"/>
              </a:spcAft>
              <a:buNone/>
            </a:pPr>
            <a:r>
              <a:rPr lang="nb-NO" b="1" dirty="0">
                <a:effectLst/>
              </a:rPr>
              <a:t>Lysbilde 2:</a:t>
            </a:r>
            <a:r>
              <a:rPr lang="nb-NO" b="0" dirty="0">
                <a:effectLst/>
              </a:rPr>
              <a:t> </a:t>
            </a:r>
            <a:br>
              <a:rPr lang="nb-NO" b="0" dirty="0">
                <a:effectLst/>
              </a:rPr>
            </a:br>
            <a:r>
              <a:rPr lang="nb-NO" sz="2900" b="0" dirty="0">
                <a:effectLst/>
              </a:rPr>
              <a:t>Bilde av voltmeter, pH-papir, volumetrisk måleutstyr, analogt termometer og tommestokk er alle tatt av meg (Madelene L. Berntsen) og kan gjenbrukes fritt. </a:t>
            </a:r>
          </a:p>
          <a:p>
            <a:pPr marL="446088" indent="0">
              <a:lnSpc>
                <a:spcPct val="130000"/>
              </a:lnSpc>
              <a:spcAft>
                <a:spcPts val="1200"/>
              </a:spcAft>
              <a:buNone/>
            </a:pPr>
            <a:r>
              <a:rPr lang="nb-NO" b="1" dirty="0"/>
              <a:t>Lysbilde 3: </a:t>
            </a:r>
            <a:br>
              <a:rPr lang="nb-NO" b="1" dirty="0"/>
            </a:br>
            <a:r>
              <a:rPr lang="nb-NO" sz="2900" dirty="0"/>
              <a:t>Illustrasjon av titreringsoppsett er tegnet av meg (Madelene </a:t>
            </a:r>
            <a:r>
              <a:rPr lang="nb-NO" sz="2900"/>
              <a:t>L. Berntsen</a:t>
            </a:r>
            <a:r>
              <a:rPr lang="nb-NO" sz="2900" dirty="0"/>
              <a:t>) i Paint 3D og kan gjenbrukes fritt. </a:t>
            </a:r>
            <a:endParaRPr lang="nb-NO" sz="2900" b="1" dirty="0"/>
          </a:p>
          <a:p>
            <a:pPr marL="446088" indent="0">
              <a:lnSpc>
                <a:spcPct val="130000"/>
              </a:lnSpc>
              <a:spcAft>
                <a:spcPts val="1200"/>
              </a:spcAft>
              <a:buNone/>
            </a:pPr>
            <a:r>
              <a:rPr lang="nb-NO" b="1" dirty="0"/>
              <a:t>Lysbilde 6:</a:t>
            </a:r>
            <a:br>
              <a:rPr lang="nb-NO" b="1" dirty="0"/>
            </a:br>
            <a:r>
              <a:rPr lang="nb-NO" sz="2900" dirty="0"/>
              <a:t>Bearbeidet fra </a:t>
            </a:r>
            <a:r>
              <a:rPr lang="en-US" sz="2900" b="0" i="1" dirty="0">
                <a:effectLst/>
              </a:rPr>
              <a:t>The World Factbook 2021</a:t>
            </a:r>
            <a:r>
              <a:rPr lang="en-US" sz="2900" b="0" i="0" dirty="0">
                <a:effectLst/>
              </a:rPr>
              <a:t>. Washington, DC: Central Intelligence Agency, 2021. </a:t>
            </a:r>
            <a:r>
              <a:rPr lang="en-US" sz="2900" b="0" i="0" dirty="0">
                <a:effectLst/>
                <a:hlinkClick r:id="rId3">
                  <a:extLst>
                    <a:ext uri="{A12FA001-AC4F-418D-AE19-62706E023703}">
                      <ahyp:hlinkClr xmlns:ahyp="http://schemas.microsoft.com/office/drawing/2018/hyperlinkcolor" val="tx"/>
                    </a:ext>
                  </a:extLst>
                </a:hlinkClick>
              </a:rPr>
              <a:t>https://www.cia.gov/the-world-factbook/countries/france/locator-map</a:t>
            </a:r>
            <a:r>
              <a:rPr lang="en-US" sz="2900" dirty="0"/>
              <a:t>. Public Domain. [</a:t>
            </a:r>
            <a:r>
              <a:rPr lang="en-US" sz="2900" dirty="0" err="1"/>
              <a:t>Bildet</a:t>
            </a:r>
            <a:r>
              <a:rPr lang="en-US" sz="2900" dirty="0"/>
              <a:t> er </a:t>
            </a:r>
            <a:r>
              <a:rPr lang="en-US" sz="2900" dirty="0" err="1"/>
              <a:t>endret</a:t>
            </a:r>
            <a:r>
              <a:rPr lang="en-US" sz="2900" dirty="0"/>
              <a:t> </a:t>
            </a:r>
            <a:r>
              <a:rPr lang="en-US" sz="2900" dirty="0" err="1"/>
              <a:t>ved</a:t>
            </a:r>
            <a:r>
              <a:rPr lang="en-US" sz="2900" dirty="0"/>
              <a:t> at </a:t>
            </a:r>
            <a:r>
              <a:rPr lang="en-US" sz="2900" dirty="0" err="1"/>
              <a:t>jeg</a:t>
            </a:r>
            <a:r>
              <a:rPr lang="en-US" sz="2900" dirty="0"/>
              <a:t> </a:t>
            </a:r>
            <a:r>
              <a:rPr lang="en-US" sz="2900" dirty="0" err="1"/>
              <a:t>har</a:t>
            </a:r>
            <a:r>
              <a:rPr lang="en-US" sz="2900" dirty="0"/>
              <a:t> </a:t>
            </a:r>
            <a:r>
              <a:rPr lang="en-US" sz="2900" dirty="0" err="1"/>
              <a:t>fargelagt</a:t>
            </a:r>
            <a:r>
              <a:rPr lang="en-US" sz="2900" dirty="0"/>
              <a:t> </a:t>
            </a:r>
            <a:r>
              <a:rPr lang="en-US" sz="2900" dirty="0" err="1"/>
              <a:t>utvalgte</a:t>
            </a:r>
            <a:r>
              <a:rPr lang="en-US" sz="2900" dirty="0"/>
              <a:t> land med gul, </a:t>
            </a:r>
            <a:r>
              <a:rPr lang="en-US" sz="2900" dirty="0" err="1"/>
              <a:t>lilla</a:t>
            </a:r>
            <a:r>
              <a:rPr lang="en-US" sz="2900" dirty="0"/>
              <a:t>, </a:t>
            </a:r>
            <a:r>
              <a:rPr lang="en-US" sz="2900" dirty="0" err="1"/>
              <a:t>rød</a:t>
            </a:r>
            <a:r>
              <a:rPr lang="en-US" sz="2900" dirty="0"/>
              <a:t>, </a:t>
            </a:r>
            <a:r>
              <a:rPr lang="en-US" sz="2900" dirty="0" err="1"/>
              <a:t>blå</a:t>
            </a:r>
            <a:r>
              <a:rPr lang="en-US" sz="2900" dirty="0"/>
              <a:t> </a:t>
            </a:r>
            <a:r>
              <a:rPr lang="en-US" sz="2900" dirty="0" err="1"/>
              <a:t>og</a:t>
            </a:r>
            <a:r>
              <a:rPr lang="en-US" sz="2900" dirty="0"/>
              <a:t> </a:t>
            </a:r>
            <a:r>
              <a:rPr lang="en-US" sz="2900" dirty="0" err="1"/>
              <a:t>grønn</a:t>
            </a:r>
            <a:r>
              <a:rPr lang="en-US" sz="2900" dirty="0"/>
              <a:t>]</a:t>
            </a:r>
            <a:endParaRPr lang="nb-NO" sz="2900" dirty="0"/>
          </a:p>
          <a:p>
            <a:pPr marL="446088" indent="0">
              <a:lnSpc>
                <a:spcPct val="130000"/>
              </a:lnSpc>
              <a:spcAft>
                <a:spcPts val="1200"/>
              </a:spcAft>
              <a:buNone/>
            </a:pPr>
            <a:r>
              <a:rPr lang="nb-NO" b="1" dirty="0"/>
              <a:t>Lysbilde 8: </a:t>
            </a:r>
            <a:br>
              <a:rPr lang="nb-NO" b="1" dirty="0"/>
            </a:br>
            <a:r>
              <a:rPr lang="nb-NO" sz="2900" i="1" dirty="0"/>
              <a:t>Jean Andre De Luc </a:t>
            </a:r>
            <a:r>
              <a:rPr lang="nb-NO" sz="2900" dirty="0"/>
              <a:t>av Carl </a:t>
            </a:r>
            <a:r>
              <a:rPr lang="nb-NO" sz="2900" dirty="0" err="1"/>
              <a:t>Scröder</a:t>
            </a:r>
            <a:r>
              <a:rPr lang="nb-NO" sz="2900" dirty="0"/>
              <a:t> (1798). </a:t>
            </a:r>
            <a:r>
              <a:rPr lang="nb-NO" sz="2900" dirty="0" err="1"/>
              <a:t>Bibliothèque</a:t>
            </a:r>
            <a:r>
              <a:rPr lang="nb-NO" sz="2900" dirty="0"/>
              <a:t> </a:t>
            </a:r>
            <a:r>
              <a:rPr lang="nb-NO" sz="2900" dirty="0" err="1"/>
              <a:t>publique</a:t>
            </a:r>
            <a:r>
              <a:rPr lang="nb-NO" sz="2900" dirty="0"/>
              <a:t> et </a:t>
            </a:r>
            <a:r>
              <a:rPr lang="nb-NO" sz="2900" dirty="0" err="1"/>
              <a:t>universitaire</a:t>
            </a:r>
            <a:r>
              <a:rPr lang="nb-NO" sz="2900" dirty="0"/>
              <a:t>, </a:t>
            </a:r>
            <a:r>
              <a:rPr lang="nb-NO" sz="2900" dirty="0" err="1"/>
              <a:t>Geneva</a:t>
            </a:r>
            <a:r>
              <a:rPr lang="nb-NO" sz="2900" dirty="0"/>
              <a:t>. </a:t>
            </a:r>
            <a:br>
              <a:rPr lang="nb-NO" sz="2900" dirty="0"/>
            </a:br>
            <a:r>
              <a:rPr lang="nb-NO" sz="2900" dirty="0">
                <a:hlinkClick r:id="rId4">
                  <a:extLst>
                    <a:ext uri="{A12FA001-AC4F-418D-AE19-62706E023703}">
                      <ahyp:hlinkClr xmlns:ahyp="http://schemas.microsoft.com/office/drawing/2018/hyperlinkcolor" val="tx"/>
                    </a:ext>
                  </a:extLst>
                </a:hlinkClick>
              </a:rPr>
              <a:t>https://bge-geneve.ch/iconographie/oeuvre/icon-m-1929-252</a:t>
            </a:r>
            <a:r>
              <a:rPr lang="nb-NO" sz="2900" dirty="0"/>
              <a:t>. Public </a:t>
            </a:r>
            <a:r>
              <a:rPr lang="nb-NO" sz="2900" dirty="0" err="1"/>
              <a:t>Domain</a:t>
            </a:r>
            <a:r>
              <a:rPr lang="nb-NO" sz="2900" dirty="0"/>
              <a:t> [Bilde er endret ved å slette bakgrunn] </a:t>
            </a:r>
            <a:br>
              <a:rPr lang="nb-NO" sz="2900" dirty="0"/>
            </a:br>
            <a:br>
              <a:rPr lang="nb-NO" sz="2900" dirty="0"/>
            </a:br>
            <a:r>
              <a:rPr lang="nb-NO" sz="2900" i="1" dirty="0"/>
              <a:t>Jean Andre De Luc sine resultater  </a:t>
            </a:r>
            <a:r>
              <a:rPr lang="nb-NO" sz="2900" dirty="0"/>
              <a:t>fremstillingen er basert på: </a:t>
            </a:r>
            <a:br>
              <a:rPr lang="nb-NO" sz="2900" dirty="0"/>
            </a:br>
            <a:r>
              <a:rPr lang="nb-NO" sz="2900" dirty="0">
                <a:effectLst/>
                <a:latin typeface="Calibri" panose="020F0502020204030204" pitchFamily="34" charset="0"/>
                <a:ea typeface="Calibri" panose="020F0502020204030204" pitchFamily="34" charset="0"/>
              </a:rPr>
              <a:t>Chang, H. (2004, s. 78). </a:t>
            </a:r>
            <a:r>
              <a:rPr lang="en-GB" sz="2900" i="1" dirty="0">
                <a:effectLst/>
                <a:latin typeface="Calibri" panose="020F0502020204030204" pitchFamily="34" charset="0"/>
                <a:ea typeface="Calibri" panose="020F0502020204030204" pitchFamily="34" charset="0"/>
              </a:rPr>
              <a:t>Inventing temperature: measurement and scientific progress</a:t>
            </a:r>
            <a:r>
              <a:rPr lang="en-GB" sz="2900" dirty="0">
                <a:effectLst/>
                <a:latin typeface="Calibri" panose="020F0502020204030204" pitchFamily="34" charset="0"/>
                <a:ea typeface="Calibri" panose="020F0502020204030204" pitchFamily="34" charset="0"/>
              </a:rPr>
              <a:t>. Oxford University Press.</a:t>
            </a:r>
            <a:endParaRPr lang="nb-NO" sz="2900" i="1" dirty="0"/>
          </a:p>
          <a:p>
            <a:pPr marL="446088" indent="0">
              <a:lnSpc>
                <a:spcPct val="130000"/>
              </a:lnSpc>
              <a:spcAft>
                <a:spcPts val="1200"/>
              </a:spcAft>
              <a:buNone/>
            </a:pPr>
            <a:r>
              <a:rPr lang="nb-NO" b="1" dirty="0">
                <a:effectLst/>
              </a:rPr>
              <a:t>Lysbilde 9-12: </a:t>
            </a:r>
            <a:br>
              <a:rPr lang="nb-NO" b="1" dirty="0">
                <a:effectLst/>
              </a:rPr>
            </a:br>
            <a:r>
              <a:rPr lang="nb-NO" sz="2900" b="0" i="1" dirty="0">
                <a:effectLst/>
              </a:rPr>
              <a:t>Henri Victor </a:t>
            </a:r>
            <a:r>
              <a:rPr lang="nb-NO" sz="2900" b="0" i="1" dirty="0" err="1">
                <a:effectLst/>
              </a:rPr>
              <a:t>Regnault</a:t>
            </a:r>
            <a:r>
              <a:rPr lang="nb-NO" sz="2900" b="0" i="0" dirty="0">
                <a:effectLst/>
              </a:rPr>
              <a:t> av Louis </a:t>
            </a:r>
            <a:r>
              <a:rPr lang="nb-NO" sz="2900" b="0" i="0" dirty="0" err="1">
                <a:effectLst/>
              </a:rPr>
              <a:t>Dujardin</a:t>
            </a:r>
            <a:r>
              <a:rPr lang="nb-NO" sz="2900" b="0" i="0" dirty="0">
                <a:effectLst/>
              </a:rPr>
              <a:t>  (1895). </a:t>
            </a:r>
            <a:r>
              <a:rPr lang="fr-FR" sz="2900" dirty="0"/>
              <a:t>L</a:t>
            </a:r>
            <a:r>
              <a:rPr lang="fr-FR" sz="2900" b="0" i="0" dirty="0">
                <a:effectLst/>
              </a:rPr>
              <a:t>e </a:t>
            </a:r>
            <a:r>
              <a:rPr lang="fr-FR" sz="2900" dirty="0"/>
              <a:t>M</a:t>
            </a:r>
            <a:r>
              <a:rPr lang="fr-FR" sz="2900" b="0" i="0" dirty="0">
                <a:effectLst/>
              </a:rPr>
              <a:t>usée de l’École Polytechnique, Paris. </a:t>
            </a:r>
            <a:r>
              <a:rPr lang="nb-NO" sz="2900" b="0" i="0" dirty="0">
                <a:effectLst/>
                <a:hlinkClick r:id="rId5">
                  <a:extLst>
                    <a:ext uri="{A12FA001-AC4F-418D-AE19-62706E023703}">
                      <ahyp:hlinkClr xmlns:ahyp="http://schemas.microsoft.com/office/drawing/2018/hyperlinkcolor" val="tx"/>
                    </a:ext>
                  </a:extLst>
                </a:hlinkClick>
              </a:rPr>
              <a:t>https://www.polytechnique.edu/patrimoine/pages.php?notice=000000499&amp;collections=illustrations</a:t>
            </a:r>
            <a:r>
              <a:rPr lang="nb-NO" sz="2900" b="0" i="0" dirty="0">
                <a:effectLst/>
              </a:rPr>
              <a:t> . Public </a:t>
            </a:r>
            <a:r>
              <a:rPr lang="nb-NO" sz="2900" b="0" i="0" dirty="0" err="1">
                <a:effectLst/>
              </a:rPr>
              <a:t>Domain</a:t>
            </a:r>
            <a:r>
              <a:rPr lang="nb-NO" sz="2900" b="0" i="0" dirty="0">
                <a:effectLst/>
              </a:rPr>
              <a:t> </a:t>
            </a:r>
            <a:r>
              <a:rPr lang="nb-NO" sz="2900" b="0" i="0" u="none" strike="noStrike" baseline="0" dirty="0"/>
              <a:t>[Bildet er endret ved å slette bakgrunnen]</a:t>
            </a:r>
            <a:r>
              <a:rPr lang="nb-NO" sz="2900" b="0" i="0" dirty="0">
                <a:effectLst/>
              </a:rPr>
              <a:t> </a:t>
            </a:r>
            <a:endParaRPr lang="nb-NO" dirty="0"/>
          </a:p>
        </p:txBody>
      </p:sp>
    </p:spTree>
    <p:extLst>
      <p:ext uri="{BB962C8B-B14F-4D97-AF65-F5344CB8AC3E}">
        <p14:creationId xmlns:p14="http://schemas.microsoft.com/office/powerpoint/2010/main" val="1721981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ktangel 38">
            <a:extLst>
              <a:ext uri="{FF2B5EF4-FFF2-40B4-BE49-F238E27FC236}">
                <a16:creationId xmlns:a16="http://schemas.microsoft.com/office/drawing/2014/main" id="{EEDD5C81-7EE8-C5DB-598A-43AE214BE8FC}"/>
              </a:ext>
              <a:ext uri="{C183D7F6-B498-43B3-948B-1728B52AA6E4}">
                <adec:decorative xmlns:adec="http://schemas.microsoft.com/office/drawing/2017/decorative" val="1"/>
              </a:ext>
            </a:extLst>
          </p:cNvPr>
          <p:cNvSpPr/>
          <p:nvPr/>
        </p:nvSpPr>
        <p:spPr>
          <a:xfrm>
            <a:off x="384368" y="470926"/>
            <a:ext cx="4400992" cy="586804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8BAAB82-FECC-C0A0-EE75-C6D367F786F0}"/>
              </a:ext>
            </a:extLst>
          </p:cNvPr>
          <p:cNvSpPr>
            <a:spLocks noGrp="1"/>
          </p:cNvSpPr>
          <p:nvPr>
            <p:ph type="title"/>
          </p:nvPr>
        </p:nvSpPr>
        <p:spPr>
          <a:xfrm>
            <a:off x="499998" y="494968"/>
            <a:ext cx="10515600" cy="1325563"/>
          </a:xfrm>
        </p:spPr>
        <p:txBody>
          <a:bodyPr/>
          <a:lstStyle/>
          <a:p>
            <a:r>
              <a:rPr lang="nb-NO" dirty="0">
                <a:solidFill>
                  <a:schemeClr val="bg1"/>
                </a:solidFill>
              </a:rPr>
              <a:t>Måling på </a:t>
            </a:r>
            <a:r>
              <a:rPr lang="nb-NO" dirty="0" err="1">
                <a:solidFill>
                  <a:schemeClr val="bg1"/>
                </a:solidFill>
              </a:rPr>
              <a:t>lab’en</a:t>
            </a:r>
            <a:endParaRPr lang="nb-NO" dirty="0">
              <a:solidFill>
                <a:schemeClr val="bg1"/>
              </a:solidFill>
            </a:endParaRPr>
          </a:p>
        </p:txBody>
      </p:sp>
      <p:sp>
        <p:nvSpPr>
          <p:cNvPr id="3" name="Plassholder for innhold 2">
            <a:extLst>
              <a:ext uri="{FF2B5EF4-FFF2-40B4-BE49-F238E27FC236}">
                <a16:creationId xmlns:a16="http://schemas.microsoft.com/office/drawing/2014/main" id="{31A306E9-A9C4-BEBF-F6CA-DC79E9238275}"/>
              </a:ext>
            </a:extLst>
          </p:cNvPr>
          <p:cNvSpPr>
            <a:spLocks noGrp="1"/>
          </p:cNvSpPr>
          <p:nvPr>
            <p:ph idx="1"/>
          </p:nvPr>
        </p:nvSpPr>
        <p:spPr>
          <a:xfrm>
            <a:off x="499998" y="3906983"/>
            <a:ext cx="4075742" cy="1538452"/>
          </a:xfrm>
        </p:spPr>
        <p:txBody>
          <a:bodyPr>
            <a:normAutofit lnSpcReduction="10000"/>
          </a:bodyPr>
          <a:lstStyle/>
          <a:p>
            <a:pPr>
              <a:lnSpc>
                <a:spcPct val="120000"/>
              </a:lnSpc>
            </a:pPr>
            <a:r>
              <a:rPr lang="nb-NO" dirty="0">
                <a:solidFill>
                  <a:schemeClr val="bg1"/>
                </a:solidFill>
              </a:rPr>
              <a:t>Kan du komme på om du har målt noe på </a:t>
            </a:r>
            <a:r>
              <a:rPr lang="nb-NO" dirty="0" err="1">
                <a:solidFill>
                  <a:schemeClr val="bg1"/>
                </a:solidFill>
              </a:rPr>
              <a:t>lab’en</a:t>
            </a:r>
            <a:r>
              <a:rPr lang="nb-NO" dirty="0">
                <a:solidFill>
                  <a:schemeClr val="bg1"/>
                </a:solidFill>
              </a:rPr>
              <a:t> noen gang? </a:t>
            </a:r>
          </a:p>
        </p:txBody>
      </p:sp>
      <p:pic>
        <p:nvPicPr>
          <p:cNvPr id="6" name="Bilde 5" descr="Et analogt voltmeter">
            <a:extLst>
              <a:ext uri="{FF2B5EF4-FFF2-40B4-BE49-F238E27FC236}">
                <a16:creationId xmlns:a16="http://schemas.microsoft.com/office/drawing/2014/main" id="{E9D4F666-02DF-72F9-8788-6392D39D05FA}"/>
              </a:ext>
            </a:extLst>
          </p:cNvPr>
          <p:cNvPicPr>
            <a:picLocks noChangeAspect="1"/>
          </p:cNvPicPr>
          <p:nvPr/>
        </p:nvPicPr>
        <p:blipFill rotWithShape="1">
          <a:blip r:embed="rId2">
            <a:extLst>
              <a:ext uri="{28A0092B-C50C-407E-A947-70E740481C1C}">
                <a14:useLocalDpi xmlns:a14="http://schemas.microsoft.com/office/drawing/2010/main" val="0"/>
              </a:ext>
            </a:extLst>
          </a:blip>
          <a:srcRect l="24297" t="7387" r="22606" b="23015"/>
          <a:stretch/>
        </p:blipFill>
        <p:spPr>
          <a:xfrm rot="5400000">
            <a:off x="5116489" y="496272"/>
            <a:ext cx="2472301" cy="2430443"/>
          </a:xfrm>
          <a:prstGeom prst="rect">
            <a:avLst/>
          </a:prstGeom>
        </p:spPr>
      </p:pic>
      <p:pic>
        <p:nvPicPr>
          <p:cNvPr id="7" name="Bilde 6" descr="Pakningene til to ulike varianter pH-papir. ">
            <a:extLst>
              <a:ext uri="{FF2B5EF4-FFF2-40B4-BE49-F238E27FC236}">
                <a16:creationId xmlns:a16="http://schemas.microsoft.com/office/drawing/2014/main" id="{0B813CC1-BB62-7EC2-F500-A0623FB08D15}"/>
              </a:ext>
            </a:extLst>
          </p:cNvPr>
          <p:cNvPicPr>
            <a:picLocks noChangeAspect="1"/>
          </p:cNvPicPr>
          <p:nvPr/>
        </p:nvPicPr>
        <p:blipFill rotWithShape="1">
          <a:blip r:embed="rId3">
            <a:extLst>
              <a:ext uri="{28A0092B-C50C-407E-A947-70E740481C1C}">
                <a14:useLocalDpi xmlns:a14="http://schemas.microsoft.com/office/drawing/2010/main" val="0"/>
              </a:ext>
            </a:extLst>
          </a:blip>
          <a:srcRect l="10274" t="17382" r="8010" b="16528"/>
          <a:stretch/>
        </p:blipFill>
        <p:spPr>
          <a:xfrm rot="10800000">
            <a:off x="7731890" y="470926"/>
            <a:ext cx="4075742" cy="2472300"/>
          </a:xfrm>
          <a:prstGeom prst="rect">
            <a:avLst/>
          </a:prstGeom>
        </p:spPr>
      </p:pic>
      <p:pic>
        <p:nvPicPr>
          <p:cNvPr id="8" name="Bilde 7" descr="En målesylinder, en erlenmeyerkolbe, et begerglass og en målekolbe.">
            <a:extLst>
              <a:ext uri="{FF2B5EF4-FFF2-40B4-BE49-F238E27FC236}">
                <a16:creationId xmlns:a16="http://schemas.microsoft.com/office/drawing/2014/main" id="{2CCBE9A8-26F8-7EA3-B728-97ED6B146C91}"/>
              </a:ext>
            </a:extLst>
          </p:cNvPr>
          <p:cNvPicPr>
            <a:picLocks noChangeAspect="1"/>
          </p:cNvPicPr>
          <p:nvPr/>
        </p:nvPicPr>
        <p:blipFill rotWithShape="1">
          <a:blip r:embed="rId4">
            <a:extLst>
              <a:ext uri="{28A0092B-C50C-407E-A947-70E740481C1C}">
                <a14:useLocalDpi xmlns:a14="http://schemas.microsoft.com/office/drawing/2010/main" val="0"/>
              </a:ext>
            </a:extLst>
          </a:blip>
          <a:srcRect l="20592" t="16715" r="22074" b="11598"/>
          <a:stretch/>
        </p:blipFill>
        <p:spPr>
          <a:xfrm rot="5400000">
            <a:off x="5036027" y="3205618"/>
            <a:ext cx="3258806" cy="3056021"/>
          </a:xfrm>
          <a:prstGeom prst="rect">
            <a:avLst/>
          </a:prstGeom>
        </p:spPr>
      </p:pic>
      <p:pic>
        <p:nvPicPr>
          <p:cNvPr id="4" name="Bilde 3" descr="Et analogt termometer">
            <a:extLst>
              <a:ext uri="{FF2B5EF4-FFF2-40B4-BE49-F238E27FC236}">
                <a16:creationId xmlns:a16="http://schemas.microsoft.com/office/drawing/2014/main" id="{613FA6F5-EBB2-AA66-6285-AEF746A31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851" y="3104215"/>
            <a:ext cx="986666" cy="3258806"/>
          </a:xfrm>
          <a:prstGeom prst="rect">
            <a:avLst/>
          </a:prstGeom>
        </p:spPr>
      </p:pic>
      <p:pic>
        <p:nvPicPr>
          <p:cNvPr id="5" name="Bilde 4" descr="En tommestokk">
            <a:extLst>
              <a:ext uri="{FF2B5EF4-FFF2-40B4-BE49-F238E27FC236}">
                <a16:creationId xmlns:a16="http://schemas.microsoft.com/office/drawing/2014/main" id="{029409DE-D3B3-FBF7-3ECD-4C89317EDCF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403" t="5655" r="7218" b="6257"/>
          <a:stretch/>
        </p:blipFill>
        <p:spPr>
          <a:xfrm rot="5400000">
            <a:off x="9020900" y="3552242"/>
            <a:ext cx="3234758" cy="2338705"/>
          </a:xfrm>
          <a:prstGeom prst="rect">
            <a:avLst/>
          </a:prstGeom>
        </p:spPr>
      </p:pic>
      <p:grpSp>
        <p:nvGrpSpPr>
          <p:cNvPr id="9" name="Gruppe 8">
            <a:extLst>
              <a:ext uri="{FF2B5EF4-FFF2-40B4-BE49-F238E27FC236}">
                <a16:creationId xmlns:a16="http://schemas.microsoft.com/office/drawing/2014/main" id="{3D40951F-40B8-59A4-2A07-5B6F825A6FB1}"/>
              </a:ext>
              <a:ext uri="{C183D7F6-B498-43B3-948B-1728B52AA6E4}">
                <adec:decorative xmlns:adec="http://schemas.microsoft.com/office/drawing/2017/decorative" val="1"/>
              </a:ext>
            </a:extLst>
          </p:cNvPr>
          <p:cNvGrpSpPr/>
          <p:nvPr/>
        </p:nvGrpSpPr>
        <p:grpSpPr>
          <a:xfrm rot="2873933">
            <a:off x="3716489" y="4880234"/>
            <a:ext cx="526680" cy="1130400"/>
            <a:chOff x="5966970" y="362921"/>
            <a:chExt cx="526680" cy="113040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Håndskrift 9">
                  <a:extLst>
                    <a:ext uri="{FF2B5EF4-FFF2-40B4-BE49-F238E27FC236}">
                      <a16:creationId xmlns:a16="http://schemas.microsoft.com/office/drawing/2014/main" id="{A63A461C-89A8-C12E-41B9-7513EAA65EDF}"/>
                    </a:ext>
                  </a:extLst>
                </p14:cNvPr>
                <p14:cNvContentPartPr/>
                <p14:nvPr/>
              </p14:nvContentPartPr>
              <p14:xfrm>
                <a:off x="6069570" y="906660"/>
                <a:ext cx="148320" cy="358200"/>
              </p14:xfrm>
            </p:contentPart>
          </mc:Choice>
          <mc:Fallback xmlns="">
            <p:pic>
              <p:nvPicPr>
                <p:cNvPr id="6" name="Håndskrift 5">
                  <a:extLst>
                    <a:ext uri="{FF2B5EF4-FFF2-40B4-BE49-F238E27FC236}">
                      <a16:creationId xmlns:a16="http://schemas.microsoft.com/office/drawing/2014/main" id="{37D401DB-92DD-D445-0E3A-2D9FBC01AF41}"/>
                    </a:ext>
                  </a:extLst>
                </p:cNvPr>
                <p:cNvPicPr/>
                <p:nvPr/>
              </p:nvPicPr>
              <p:blipFill>
                <a:blip r:embed="rId9"/>
                <a:stretch>
                  <a:fillRect/>
                </a:stretch>
              </p:blipFill>
              <p:spPr>
                <a:xfrm>
                  <a:off x="6033570" y="871020"/>
                  <a:ext cx="219960" cy="42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1" name="Håndskrift 10">
                  <a:extLst>
                    <a:ext uri="{FF2B5EF4-FFF2-40B4-BE49-F238E27FC236}">
                      <a16:creationId xmlns:a16="http://schemas.microsoft.com/office/drawing/2014/main" id="{6220630C-E35A-74DE-E243-AF89E0871755}"/>
                    </a:ext>
                  </a:extLst>
                </p14:cNvPr>
                <p14:cNvContentPartPr/>
                <p14:nvPr/>
              </p14:nvContentPartPr>
              <p14:xfrm>
                <a:off x="6109170" y="1425780"/>
                <a:ext cx="7560" cy="12240"/>
              </p14:xfrm>
            </p:contentPart>
          </mc:Choice>
          <mc:Fallback xmlns="">
            <p:pic>
              <p:nvPicPr>
                <p:cNvPr id="8" name="Håndskrift 7">
                  <a:extLst>
                    <a:ext uri="{FF2B5EF4-FFF2-40B4-BE49-F238E27FC236}">
                      <a16:creationId xmlns:a16="http://schemas.microsoft.com/office/drawing/2014/main" id="{6FA501C4-6027-9DF0-5C03-3359425FCA8F}"/>
                    </a:ext>
                  </a:extLst>
                </p:cNvPr>
                <p:cNvPicPr/>
                <p:nvPr/>
              </p:nvPicPr>
              <p:blipFill>
                <a:blip r:embed="rId11"/>
                <a:stretch>
                  <a:fillRect/>
                </a:stretch>
              </p:blipFill>
              <p:spPr>
                <a:xfrm>
                  <a:off x="6073170" y="1389780"/>
                  <a:ext cx="79200" cy="83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2" name="Håndskrift 11">
                  <a:extLst>
                    <a:ext uri="{FF2B5EF4-FFF2-40B4-BE49-F238E27FC236}">
                      <a16:creationId xmlns:a16="http://schemas.microsoft.com/office/drawing/2014/main" id="{CFD26FFB-4D87-F2A3-620D-435A078152EB}"/>
                    </a:ext>
                  </a:extLst>
                </p14:cNvPr>
                <p14:cNvContentPartPr/>
                <p14:nvPr/>
              </p14:nvContentPartPr>
              <p14:xfrm>
                <a:off x="6005130" y="890460"/>
                <a:ext cx="65160" cy="100080"/>
              </p14:xfrm>
            </p:contentPart>
          </mc:Choice>
          <mc:Fallback xmlns="">
            <p:pic>
              <p:nvPicPr>
                <p:cNvPr id="9" name="Håndskrift 8">
                  <a:extLst>
                    <a:ext uri="{FF2B5EF4-FFF2-40B4-BE49-F238E27FC236}">
                      <a16:creationId xmlns:a16="http://schemas.microsoft.com/office/drawing/2014/main" id="{635740B8-5F14-B3B6-7A5A-DC93277BCAD2}"/>
                    </a:ext>
                  </a:extLst>
                </p:cNvPr>
                <p:cNvPicPr/>
                <p:nvPr/>
              </p:nvPicPr>
              <p:blipFill>
                <a:blip r:embed="rId13"/>
                <a:stretch>
                  <a:fillRect/>
                </a:stretch>
              </p:blipFill>
              <p:spPr>
                <a:xfrm>
                  <a:off x="5996490" y="881460"/>
                  <a:ext cx="82800" cy="11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3" name="Håndskrift 12">
                  <a:extLst>
                    <a:ext uri="{FF2B5EF4-FFF2-40B4-BE49-F238E27FC236}">
                      <a16:creationId xmlns:a16="http://schemas.microsoft.com/office/drawing/2014/main" id="{CC3B552D-D7C1-AB8C-E91D-D31EF9ABF271}"/>
                    </a:ext>
                  </a:extLst>
                </p14:cNvPr>
                <p14:cNvContentPartPr/>
                <p14:nvPr/>
              </p14:nvContentPartPr>
              <p14:xfrm>
                <a:off x="6069210" y="1239300"/>
                <a:ext cx="64080" cy="95400"/>
              </p14:xfrm>
            </p:contentPart>
          </mc:Choice>
          <mc:Fallback xmlns="">
            <p:pic>
              <p:nvPicPr>
                <p:cNvPr id="11" name="Håndskrift 10">
                  <a:extLst>
                    <a:ext uri="{FF2B5EF4-FFF2-40B4-BE49-F238E27FC236}">
                      <a16:creationId xmlns:a16="http://schemas.microsoft.com/office/drawing/2014/main" id="{3A074EE5-CC3E-4881-66D5-4E951F13DD38}"/>
                    </a:ext>
                  </a:extLst>
                </p:cNvPr>
                <p:cNvPicPr/>
                <p:nvPr/>
              </p:nvPicPr>
              <p:blipFill>
                <a:blip r:embed="rId15"/>
                <a:stretch>
                  <a:fillRect/>
                </a:stretch>
              </p:blipFill>
              <p:spPr>
                <a:xfrm>
                  <a:off x="6060570" y="1230300"/>
                  <a:ext cx="8172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4" name="Håndskrift 13">
                  <a:extLst>
                    <a:ext uri="{FF2B5EF4-FFF2-40B4-BE49-F238E27FC236}">
                      <a16:creationId xmlns:a16="http://schemas.microsoft.com/office/drawing/2014/main" id="{C70D2241-BBC4-CCD5-E9E8-5E3CE948A196}"/>
                    </a:ext>
                  </a:extLst>
                </p14:cNvPr>
                <p14:cNvContentPartPr/>
                <p14:nvPr/>
              </p14:nvContentPartPr>
              <p14:xfrm>
                <a:off x="6091530" y="1295100"/>
                <a:ext cx="7200" cy="36000"/>
              </p14:xfrm>
            </p:contentPart>
          </mc:Choice>
          <mc:Fallback xmlns="">
            <p:pic>
              <p:nvPicPr>
                <p:cNvPr id="12" name="Håndskrift 11">
                  <a:extLst>
                    <a:ext uri="{FF2B5EF4-FFF2-40B4-BE49-F238E27FC236}">
                      <a16:creationId xmlns:a16="http://schemas.microsoft.com/office/drawing/2014/main" id="{02B129B4-0E2B-2176-683C-C43796523F27}"/>
                    </a:ext>
                  </a:extLst>
                </p:cNvPr>
                <p:cNvPicPr/>
                <p:nvPr/>
              </p:nvPicPr>
              <p:blipFill>
                <a:blip r:embed="rId17"/>
                <a:stretch>
                  <a:fillRect/>
                </a:stretch>
              </p:blipFill>
              <p:spPr>
                <a:xfrm>
                  <a:off x="6082890" y="1286460"/>
                  <a:ext cx="2484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5" name="Håndskrift 14">
                  <a:extLst>
                    <a:ext uri="{FF2B5EF4-FFF2-40B4-BE49-F238E27FC236}">
                      <a16:creationId xmlns:a16="http://schemas.microsoft.com/office/drawing/2014/main" id="{631F50E5-8874-B873-3B4A-BBFB1E09A89C}"/>
                    </a:ext>
                  </a:extLst>
                </p14:cNvPr>
                <p14:cNvContentPartPr/>
                <p14:nvPr/>
              </p14:nvContentPartPr>
              <p14:xfrm>
                <a:off x="6143370" y="1024740"/>
                <a:ext cx="119520" cy="225720"/>
              </p14:xfrm>
            </p:contentPart>
          </mc:Choice>
          <mc:Fallback xmlns="">
            <p:pic>
              <p:nvPicPr>
                <p:cNvPr id="13" name="Håndskrift 12">
                  <a:extLst>
                    <a:ext uri="{FF2B5EF4-FFF2-40B4-BE49-F238E27FC236}">
                      <a16:creationId xmlns:a16="http://schemas.microsoft.com/office/drawing/2014/main" id="{A16403F5-2B0A-C6B4-03B0-4C5242D7CCDB}"/>
                    </a:ext>
                  </a:extLst>
                </p:cNvPr>
                <p:cNvPicPr/>
                <p:nvPr/>
              </p:nvPicPr>
              <p:blipFill>
                <a:blip r:embed="rId19"/>
                <a:stretch>
                  <a:fillRect/>
                </a:stretch>
              </p:blipFill>
              <p:spPr>
                <a:xfrm>
                  <a:off x="6134730" y="1015740"/>
                  <a:ext cx="137160" cy="243360"/>
                </a:xfrm>
                <a:prstGeom prst="rect">
                  <a:avLst/>
                </a:prstGeom>
              </p:spPr>
            </p:pic>
          </mc:Fallback>
        </mc:AlternateContent>
        <p:grpSp>
          <p:nvGrpSpPr>
            <p:cNvPr id="16" name="Gruppe 15">
              <a:extLst>
                <a:ext uri="{FF2B5EF4-FFF2-40B4-BE49-F238E27FC236}">
                  <a16:creationId xmlns:a16="http://schemas.microsoft.com/office/drawing/2014/main" id="{66B19E1F-57D5-6F9C-C038-D6907A45EE3B}"/>
                </a:ext>
              </a:extLst>
            </p:cNvPr>
            <p:cNvGrpSpPr/>
            <p:nvPr/>
          </p:nvGrpSpPr>
          <p:grpSpPr>
            <a:xfrm>
              <a:off x="6038610" y="418860"/>
              <a:ext cx="394200" cy="685080"/>
              <a:chOff x="6038610" y="418860"/>
              <a:chExt cx="394200" cy="68508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4" name="Håndskrift 33">
                    <a:extLst>
                      <a:ext uri="{FF2B5EF4-FFF2-40B4-BE49-F238E27FC236}">
                        <a16:creationId xmlns:a16="http://schemas.microsoft.com/office/drawing/2014/main" id="{F73F19F7-7FFD-E7CB-3447-DF9342185ACA}"/>
                      </a:ext>
                    </a:extLst>
                  </p14:cNvPr>
                  <p14:cNvContentPartPr/>
                  <p14:nvPr/>
                </p14:nvContentPartPr>
                <p14:xfrm>
                  <a:off x="6038610" y="418860"/>
                  <a:ext cx="285120" cy="360000"/>
                </p14:xfrm>
              </p:contentPart>
            </mc:Choice>
            <mc:Fallback xmlns="">
              <p:pic>
                <p:nvPicPr>
                  <p:cNvPr id="65" name="Håndskrift 64">
                    <a:extLst>
                      <a:ext uri="{FF2B5EF4-FFF2-40B4-BE49-F238E27FC236}">
                        <a16:creationId xmlns:a16="http://schemas.microsoft.com/office/drawing/2014/main" id="{E3232EC9-7A1E-4898-8543-A8CCDC3EC7F3}"/>
                      </a:ext>
                    </a:extLst>
                  </p:cNvPr>
                  <p:cNvPicPr/>
                  <p:nvPr/>
                </p:nvPicPr>
                <p:blipFill>
                  <a:blip r:embed="rId21"/>
                  <a:stretch>
                    <a:fillRect/>
                  </a:stretch>
                </p:blipFill>
                <p:spPr>
                  <a:xfrm>
                    <a:off x="6002970" y="382860"/>
                    <a:ext cx="356760" cy="43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5" name="Håndskrift 34">
                    <a:extLst>
                      <a:ext uri="{FF2B5EF4-FFF2-40B4-BE49-F238E27FC236}">
                        <a16:creationId xmlns:a16="http://schemas.microsoft.com/office/drawing/2014/main" id="{AF133D6D-8EE3-2F5F-BD13-E74BA4380525}"/>
                      </a:ext>
                    </a:extLst>
                  </p14:cNvPr>
                  <p14:cNvContentPartPr/>
                  <p14:nvPr/>
                </p14:nvContentPartPr>
                <p14:xfrm>
                  <a:off x="6414810" y="880740"/>
                  <a:ext cx="18000" cy="24840"/>
                </p14:xfrm>
              </p:contentPart>
            </mc:Choice>
            <mc:Fallback xmlns="">
              <p:pic>
                <p:nvPicPr>
                  <p:cNvPr id="66" name="Håndskrift 65">
                    <a:extLst>
                      <a:ext uri="{FF2B5EF4-FFF2-40B4-BE49-F238E27FC236}">
                        <a16:creationId xmlns:a16="http://schemas.microsoft.com/office/drawing/2014/main" id="{4FC9E83E-61DC-522F-1175-40AA89FFDEAB}"/>
                      </a:ext>
                    </a:extLst>
                  </p:cNvPr>
                  <p:cNvPicPr/>
                  <p:nvPr/>
                </p:nvPicPr>
                <p:blipFill>
                  <a:blip r:embed="rId23"/>
                  <a:stretch>
                    <a:fillRect/>
                  </a:stretch>
                </p:blipFill>
                <p:spPr>
                  <a:xfrm>
                    <a:off x="6379170" y="845100"/>
                    <a:ext cx="89640" cy="9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36" name="Håndskrift 35">
                    <a:extLst>
                      <a:ext uri="{FF2B5EF4-FFF2-40B4-BE49-F238E27FC236}">
                        <a16:creationId xmlns:a16="http://schemas.microsoft.com/office/drawing/2014/main" id="{D975B0B8-14D1-7130-46DC-56BF7592AC57}"/>
                      </a:ext>
                    </a:extLst>
                  </p14:cNvPr>
                  <p14:cNvContentPartPr/>
                  <p14:nvPr/>
                </p14:nvContentPartPr>
                <p14:xfrm>
                  <a:off x="6150570" y="869580"/>
                  <a:ext cx="131400" cy="234360"/>
                </p14:xfrm>
              </p:contentPart>
            </mc:Choice>
            <mc:Fallback xmlns="">
              <p:pic>
                <p:nvPicPr>
                  <p:cNvPr id="67" name="Håndskrift 66">
                    <a:extLst>
                      <a:ext uri="{FF2B5EF4-FFF2-40B4-BE49-F238E27FC236}">
                        <a16:creationId xmlns:a16="http://schemas.microsoft.com/office/drawing/2014/main" id="{8F9D7D3D-AD2B-B809-66AC-9F0D803E6612}"/>
                      </a:ext>
                    </a:extLst>
                  </p:cNvPr>
                  <p:cNvPicPr/>
                  <p:nvPr/>
                </p:nvPicPr>
                <p:blipFill>
                  <a:blip r:embed="rId25"/>
                  <a:stretch>
                    <a:fillRect/>
                  </a:stretch>
                </p:blipFill>
                <p:spPr>
                  <a:xfrm>
                    <a:off x="6141570" y="860580"/>
                    <a:ext cx="149040" cy="25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17" name="Håndskrift 16">
                  <a:extLst>
                    <a:ext uri="{FF2B5EF4-FFF2-40B4-BE49-F238E27FC236}">
                      <a16:creationId xmlns:a16="http://schemas.microsoft.com/office/drawing/2014/main" id="{1290D6B9-D185-3DA1-4745-D97809AD6304}"/>
                    </a:ext>
                  </a:extLst>
                </p14:cNvPr>
                <p14:cNvContentPartPr/>
                <p14:nvPr/>
              </p14:nvContentPartPr>
              <p14:xfrm>
                <a:off x="6000450" y="362921"/>
                <a:ext cx="326520" cy="355320"/>
              </p14:xfrm>
            </p:contentPart>
          </mc:Choice>
          <mc:Fallback xmlns="">
            <p:pic>
              <p:nvPicPr>
                <p:cNvPr id="15" name="Håndskrift 14">
                  <a:extLst>
                    <a:ext uri="{FF2B5EF4-FFF2-40B4-BE49-F238E27FC236}">
                      <a16:creationId xmlns:a16="http://schemas.microsoft.com/office/drawing/2014/main" id="{3FE581C4-8F66-CB0E-4473-E10733A07833}"/>
                    </a:ext>
                  </a:extLst>
                </p:cNvPr>
                <p:cNvPicPr/>
                <p:nvPr/>
              </p:nvPicPr>
              <p:blipFill>
                <a:blip r:embed="rId27"/>
                <a:stretch>
                  <a:fillRect/>
                </a:stretch>
              </p:blipFill>
              <p:spPr>
                <a:xfrm>
                  <a:off x="5996130" y="358601"/>
                  <a:ext cx="33516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Håndskrift 17">
                  <a:extLst>
                    <a:ext uri="{FF2B5EF4-FFF2-40B4-BE49-F238E27FC236}">
                      <a16:creationId xmlns:a16="http://schemas.microsoft.com/office/drawing/2014/main" id="{520A4D3D-5AE1-AB65-62BD-AB97F7453D9A}"/>
                    </a:ext>
                  </a:extLst>
                </p14:cNvPr>
                <p14:cNvContentPartPr/>
                <p14:nvPr/>
              </p14:nvContentPartPr>
              <p14:xfrm>
                <a:off x="5991090" y="454721"/>
                <a:ext cx="240480" cy="279360"/>
              </p14:xfrm>
            </p:contentPart>
          </mc:Choice>
          <mc:Fallback xmlns="">
            <p:pic>
              <p:nvPicPr>
                <p:cNvPr id="17" name="Håndskrift 16">
                  <a:extLst>
                    <a:ext uri="{FF2B5EF4-FFF2-40B4-BE49-F238E27FC236}">
                      <a16:creationId xmlns:a16="http://schemas.microsoft.com/office/drawing/2014/main" id="{65D02300-2927-18E8-BD69-D201E4C1C4CB}"/>
                    </a:ext>
                  </a:extLst>
                </p:cNvPr>
                <p:cNvPicPr/>
                <p:nvPr/>
              </p:nvPicPr>
              <p:blipFill>
                <a:blip r:embed="rId29"/>
                <a:stretch>
                  <a:fillRect/>
                </a:stretch>
              </p:blipFill>
              <p:spPr>
                <a:xfrm>
                  <a:off x="5986770" y="450401"/>
                  <a:ext cx="2491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Håndskrift 18">
                  <a:extLst>
                    <a:ext uri="{FF2B5EF4-FFF2-40B4-BE49-F238E27FC236}">
                      <a16:creationId xmlns:a16="http://schemas.microsoft.com/office/drawing/2014/main" id="{5C6C7C4C-254D-9007-DFFC-3475B97AAA7C}"/>
                    </a:ext>
                  </a:extLst>
                </p14:cNvPr>
                <p14:cNvContentPartPr/>
                <p14:nvPr/>
              </p14:nvContentPartPr>
              <p14:xfrm>
                <a:off x="6205290" y="711761"/>
                <a:ext cx="161280" cy="114480"/>
              </p14:xfrm>
            </p:contentPart>
          </mc:Choice>
          <mc:Fallback xmlns="">
            <p:pic>
              <p:nvPicPr>
                <p:cNvPr id="18" name="Håndskrift 17">
                  <a:extLst>
                    <a:ext uri="{FF2B5EF4-FFF2-40B4-BE49-F238E27FC236}">
                      <a16:creationId xmlns:a16="http://schemas.microsoft.com/office/drawing/2014/main" id="{A6712734-1ABE-CDFF-BC3D-9EF87860D5A2}"/>
                    </a:ext>
                  </a:extLst>
                </p:cNvPr>
                <p:cNvPicPr/>
                <p:nvPr/>
              </p:nvPicPr>
              <p:blipFill>
                <a:blip r:embed="rId31"/>
                <a:stretch>
                  <a:fillRect/>
                </a:stretch>
              </p:blipFill>
              <p:spPr>
                <a:xfrm>
                  <a:off x="6200970" y="707441"/>
                  <a:ext cx="1699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Håndskrift 19">
                  <a:extLst>
                    <a:ext uri="{FF2B5EF4-FFF2-40B4-BE49-F238E27FC236}">
                      <a16:creationId xmlns:a16="http://schemas.microsoft.com/office/drawing/2014/main" id="{3783A282-7403-67E2-2108-3B19AD2A3AA4}"/>
                    </a:ext>
                  </a:extLst>
                </p14:cNvPr>
                <p14:cNvContentPartPr/>
                <p14:nvPr/>
              </p14:nvContentPartPr>
              <p14:xfrm>
                <a:off x="6373050" y="837401"/>
                <a:ext cx="93600" cy="101880"/>
              </p14:xfrm>
            </p:contentPart>
          </mc:Choice>
          <mc:Fallback xmlns="">
            <p:pic>
              <p:nvPicPr>
                <p:cNvPr id="19" name="Håndskrift 18">
                  <a:extLst>
                    <a:ext uri="{FF2B5EF4-FFF2-40B4-BE49-F238E27FC236}">
                      <a16:creationId xmlns:a16="http://schemas.microsoft.com/office/drawing/2014/main" id="{C523C7E6-6C43-A9AA-D119-D63790F6916B}"/>
                    </a:ext>
                  </a:extLst>
                </p:cNvPr>
                <p:cNvPicPr/>
                <p:nvPr/>
              </p:nvPicPr>
              <p:blipFill>
                <a:blip r:embed="rId33"/>
                <a:stretch>
                  <a:fillRect/>
                </a:stretch>
              </p:blipFill>
              <p:spPr>
                <a:xfrm>
                  <a:off x="6368730" y="833081"/>
                  <a:ext cx="102240" cy="110520"/>
                </a:xfrm>
                <a:prstGeom prst="rect">
                  <a:avLst/>
                </a:prstGeom>
              </p:spPr>
            </p:pic>
          </mc:Fallback>
        </mc:AlternateContent>
        <p:grpSp>
          <p:nvGrpSpPr>
            <p:cNvPr id="21" name="Gruppe 20">
              <a:extLst>
                <a:ext uri="{FF2B5EF4-FFF2-40B4-BE49-F238E27FC236}">
                  <a16:creationId xmlns:a16="http://schemas.microsoft.com/office/drawing/2014/main" id="{5FD2A1A0-14ED-8E21-C5B4-221EF68BB34F}"/>
                </a:ext>
              </a:extLst>
            </p:cNvPr>
            <p:cNvGrpSpPr/>
            <p:nvPr/>
          </p:nvGrpSpPr>
          <p:grpSpPr>
            <a:xfrm>
              <a:off x="6000450" y="853601"/>
              <a:ext cx="302760" cy="628560"/>
              <a:chOff x="6000450" y="853601"/>
              <a:chExt cx="302760" cy="628560"/>
            </a:xfrm>
          </p:grpSpPr>
          <mc:AlternateContent xmlns:mc="http://schemas.openxmlformats.org/markup-compatibility/2006" xmlns:p14="http://schemas.microsoft.com/office/powerpoint/2010/main">
            <mc:Choice Requires="p14">
              <p:contentPart p14:bwMode="auto" r:id="rId34">
                <p14:nvContentPartPr>
                  <p14:cNvPr id="32" name="Håndskrift 31">
                    <a:extLst>
                      <a:ext uri="{FF2B5EF4-FFF2-40B4-BE49-F238E27FC236}">
                        <a16:creationId xmlns:a16="http://schemas.microsoft.com/office/drawing/2014/main" id="{E64A209C-8EBD-DC11-F46B-E4F86F26AAC6}"/>
                      </a:ext>
                    </a:extLst>
                  </p14:cNvPr>
                  <p14:cNvContentPartPr/>
                  <p14:nvPr/>
                </p14:nvContentPartPr>
                <p14:xfrm>
                  <a:off x="6000450" y="853601"/>
                  <a:ext cx="302760" cy="492120"/>
                </p14:xfrm>
              </p:contentPart>
            </mc:Choice>
            <mc:Fallback xmlns="">
              <p:pic>
                <p:nvPicPr>
                  <p:cNvPr id="31" name="Håndskrift 30">
                    <a:extLst>
                      <a:ext uri="{FF2B5EF4-FFF2-40B4-BE49-F238E27FC236}">
                        <a16:creationId xmlns:a16="http://schemas.microsoft.com/office/drawing/2014/main" id="{BB903B49-A896-CE24-6132-84974DA29E13}"/>
                      </a:ext>
                    </a:extLst>
                  </p:cNvPr>
                  <p:cNvPicPr/>
                  <p:nvPr/>
                </p:nvPicPr>
                <p:blipFill>
                  <a:blip r:embed="rId35"/>
                  <a:stretch>
                    <a:fillRect/>
                  </a:stretch>
                </p:blipFill>
                <p:spPr>
                  <a:xfrm>
                    <a:off x="5996130" y="849281"/>
                    <a:ext cx="311400" cy="500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Håndskrift 32">
                    <a:extLst>
                      <a:ext uri="{FF2B5EF4-FFF2-40B4-BE49-F238E27FC236}">
                        <a16:creationId xmlns:a16="http://schemas.microsoft.com/office/drawing/2014/main" id="{773D359A-485D-5736-6BBE-2FE9AD645E10}"/>
                      </a:ext>
                    </a:extLst>
                  </p14:cNvPr>
                  <p14:cNvContentPartPr/>
                  <p14:nvPr/>
                </p14:nvContentPartPr>
                <p14:xfrm>
                  <a:off x="6076050" y="1383161"/>
                  <a:ext cx="87480" cy="99000"/>
                </p14:xfrm>
              </p:contentPart>
            </mc:Choice>
            <mc:Fallback xmlns="">
              <p:pic>
                <p:nvPicPr>
                  <p:cNvPr id="64" name="Håndskrift 63">
                    <a:extLst>
                      <a:ext uri="{FF2B5EF4-FFF2-40B4-BE49-F238E27FC236}">
                        <a16:creationId xmlns:a16="http://schemas.microsoft.com/office/drawing/2014/main" id="{EF648C00-2C15-1102-0B99-595A0C4382B5}"/>
                      </a:ext>
                    </a:extLst>
                  </p:cNvPr>
                  <p:cNvPicPr/>
                  <p:nvPr/>
                </p:nvPicPr>
                <p:blipFill>
                  <a:blip r:embed="rId37"/>
                  <a:stretch>
                    <a:fillRect/>
                  </a:stretch>
                </p:blipFill>
                <p:spPr>
                  <a:xfrm>
                    <a:off x="6071730" y="1378841"/>
                    <a:ext cx="96120" cy="107640"/>
                  </a:xfrm>
                  <a:prstGeom prst="rect">
                    <a:avLst/>
                  </a:prstGeom>
                </p:spPr>
              </p:pic>
            </mc:Fallback>
          </mc:AlternateContent>
        </p:grpSp>
        <p:grpSp>
          <p:nvGrpSpPr>
            <p:cNvPr id="22" name="Gruppe 21">
              <a:extLst>
                <a:ext uri="{FF2B5EF4-FFF2-40B4-BE49-F238E27FC236}">
                  <a16:creationId xmlns:a16="http://schemas.microsoft.com/office/drawing/2014/main" id="{641EF48C-31CF-0C85-64B1-E1243B55ADC1}"/>
                </a:ext>
              </a:extLst>
            </p:cNvPr>
            <p:cNvGrpSpPr/>
            <p:nvPr/>
          </p:nvGrpSpPr>
          <p:grpSpPr>
            <a:xfrm>
              <a:off x="5966970" y="369041"/>
              <a:ext cx="526680" cy="1111320"/>
              <a:chOff x="5966970" y="369041"/>
              <a:chExt cx="526680" cy="1111320"/>
            </a:xfrm>
          </p:grpSpPr>
          <mc:AlternateContent xmlns:mc="http://schemas.openxmlformats.org/markup-compatibility/2006" xmlns:p14="http://schemas.microsoft.com/office/powerpoint/2010/main">
            <mc:Choice Requires="p14">
              <p:contentPart p14:bwMode="auto" r:id="rId38">
                <p14:nvContentPartPr>
                  <p14:cNvPr id="28" name="Håndskrift 27">
                    <a:extLst>
                      <a:ext uri="{FF2B5EF4-FFF2-40B4-BE49-F238E27FC236}">
                        <a16:creationId xmlns:a16="http://schemas.microsoft.com/office/drawing/2014/main" id="{82147276-683F-94FC-F7CB-DF0AA7DDAEDF}"/>
                      </a:ext>
                    </a:extLst>
                  </p14:cNvPr>
                  <p14:cNvContentPartPr/>
                  <p14:nvPr/>
                </p14:nvContentPartPr>
                <p14:xfrm>
                  <a:off x="6007650" y="369041"/>
                  <a:ext cx="347760" cy="438480"/>
                </p14:xfrm>
              </p:contentPart>
            </mc:Choice>
            <mc:Fallback xmlns="">
              <p:pic>
                <p:nvPicPr>
                  <p:cNvPr id="27" name="Håndskrift 26">
                    <a:extLst>
                      <a:ext uri="{FF2B5EF4-FFF2-40B4-BE49-F238E27FC236}">
                        <a16:creationId xmlns:a16="http://schemas.microsoft.com/office/drawing/2014/main" id="{3A60F261-65BC-441C-5CEB-21C38B0BF5A8}"/>
                      </a:ext>
                    </a:extLst>
                  </p:cNvPr>
                  <p:cNvPicPr/>
                  <p:nvPr/>
                </p:nvPicPr>
                <p:blipFill>
                  <a:blip r:embed="rId39"/>
                  <a:stretch>
                    <a:fillRect/>
                  </a:stretch>
                </p:blipFill>
                <p:spPr>
                  <a:xfrm>
                    <a:off x="6003330" y="364721"/>
                    <a:ext cx="35640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Håndskrift 28">
                    <a:extLst>
                      <a:ext uri="{FF2B5EF4-FFF2-40B4-BE49-F238E27FC236}">
                        <a16:creationId xmlns:a16="http://schemas.microsoft.com/office/drawing/2014/main" id="{47147146-683A-DF80-84E9-E95983ECBF31}"/>
                      </a:ext>
                    </a:extLst>
                  </p14:cNvPr>
                  <p14:cNvContentPartPr/>
                  <p14:nvPr/>
                </p14:nvContentPartPr>
                <p14:xfrm>
                  <a:off x="6412650" y="836681"/>
                  <a:ext cx="81000" cy="124200"/>
                </p14:xfrm>
              </p:contentPart>
            </mc:Choice>
            <mc:Fallback xmlns="">
              <p:pic>
                <p:nvPicPr>
                  <p:cNvPr id="28" name="Håndskrift 27">
                    <a:extLst>
                      <a:ext uri="{FF2B5EF4-FFF2-40B4-BE49-F238E27FC236}">
                        <a16:creationId xmlns:a16="http://schemas.microsoft.com/office/drawing/2014/main" id="{EAB2578F-8C73-8C3C-AB15-17E00FA0C863}"/>
                      </a:ext>
                    </a:extLst>
                  </p:cNvPr>
                  <p:cNvPicPr/>
                  <p:nvPr/>
                </p:nvPicPr>
                <p:blipFill>
                  <a:blip r:embed="rId41"/>
                  <a:stretch>
                    <a:fillRect/>
                  </a:stretch>
                </p:blipFill>
                <p:spPr>
                  <a:xfrm>
                    <a:off x="6408330" y="832361"/>
                    <a:ext cx="896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Håndskrift 29">
                    <a:extLst>
                      <a:ext uri="{FF2B5EF4-FFF2-40B4-BE49-F238E27FC236}">
                        <a16:creationId xmlns:a16="http://schemas.microsoft.com/office/drawing/2014/main" id="{FFF82C2B-4745-C9B3-269A-535E5EC9535F}"/>
                      </a:ext>
                    </a:extLst>
                  </p14:cNvPr>
                  <p14:cNvContentPartPr/>
                  <p14:nvPr/>
                </p14:nvContentPartPr>
                <p14:xfrm>
                  <a:off x="6067770" y="1380281"/>
                  <a:ext cx="74160" cy="100080"/>
                </p14:xfrm>
              </p:contentPart>
            </mc:Choice>
            <mc:Fallback xmlns="">
              <p:pic>
                <p:nvPicPr>
                  <p:cNvPr id="29" name="Håndskrift 28">
                    <a:extLst>
                      <a:ext uri="{FF2B5EF4-FFF2-40B4-BE49-F238E27FC236}">
                        <a16:creationId xmlns:a16="http://schemas.microsoft.com/office/drawing/2014/main" id="{06C49BB6-F79D-E23D-D6CF-F23DD3C80F65}"/>
                      </a:ext>
                    </a:extLst>
                  </p:cNvPr>
                  <p:cNvPicPr/>
                  <p:nvPr/>
                </p:nvPicPr>
                <p:blipFill>
                  <a:blip r:embed="rId43"/>
                  <a:stretch>
                    <a:fillRect/>
                  </a:stretch>
                </p:blipFill>
                <p:spPr>
                  <a:xfrm>
                    <a:off x="6063450" y="1375961"/>
                    <a:ext cx="828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Håndskrift 30">
                    <a:extLst>
                      <a:ext uri="{FF2B5EF4-FFF2-40B4-BE49-F238E27FC236}">
                        <a16:creationId xmlns:a16="http://schemas.microsoft.com/office/drawing/2014/main" id="{4229FA97-98BC-F815-52A6-9E3490DFC14B}"/>
                      </a:ext>
                    </a:extLst>
                  </p14:cNvPr>
                  <p14:cNvContentPartPr/>
                  <p14:nvPr/>
                </p14:nvContentPartPr>
                <p14:xfrm>
                  <a:off x="5966970" y="847121"/>
                  <a:ext cx="315720" cy="485640"/>
                </p14:xfrm>
              </p:contentPart>
            </mc:Choice>
            <mc:Fallback xmlns="">
              <p:pic>
                <p:nvPicPr>
                  <p:cNvPr id="30" name="Håndskrift 29">
                    <a:extLst>
                      <a:ext uri="{FF2B5EF4-FFF2-40B4-BE49-F238E27FC236}">
                        <a16:creationId xmlns:a16="http://schemas.microsoft.com/office/drawing/2014/main" id="{70D2235F-9AFE-7AD3-2347-F99D315CC252}"/>
                      </a:ext>
                    </a:extLst>
                  </p:cNvPr>
                  <p:cNvPicPr/>
                  <p:nvPr/>
                </p:nvPicPr>
                <p:blipFill>
                  <a:blip r:embed="rId45"/>
                  <a:stretch>
                    <a:fillRect/>
                  </a:stretch>
                </p:blipFill>
                <p:spPr>
                  <a:xfrm>
                    <a:off x="5962650" y="842801"/>
                    <a:ext cx="324360" cy="494280"/>
                  </a:xfrm>
                  <a:prstGeom prst="rect">
                    <a:avLst/>
                  </a:prstGeom>
                </p:spPr>
              </p:pic>
            </mc:Fallback>
          </mc:AlternateContent>
        </p:grpSp>
        <p:grpSp>
          <p:nvGrpSpPr>
            <p:cNvPr id="23" name="Gruppe 22">
              <a:extLst>
                <a:ext uri="{FF2B5EF4-FFF2-40B4-BE49-F238E27FC236}">
                  <a16:creationId xmlns:a16="http://schemas.microsoft.com/office/drawing/2014/main" id="{E2549590-D527-36E0-4D67-4FB7F4B77894}"/>
                </a:ext>
              </a:extLst>
            </p:cNvPr>
            <p:cNvGrpSpPr/>
            <p:nvPr/>
          </p:nvGrpSpPr>
          <p:grpSpPr>
            <a:xfrm>
              <a:off x="6002970" y="367961"/>
              <a:ext cx="456840" cy="1125360"/>
              <a:chOff x="6002970" y="367961"/>
              <a:chExt cx="456840" cy="1125360"/>
            </a:xfrm>
          </p:grpSpPr>
          <mc:AlternateContent xmlns:mc="http://schemas.openxmlformats.org/markup-compatibility/2006" xmlns:p14="http://schemas.microsoft.com/office/powerpoint/2010/main">
            <mc:Choice Requires="p14">
              <p:contentPart p14:bwMode="auto" r:id="rId46">
                <p14:nvContentPartPr>
                  <p14:cNvPr id="24" name="Håndskrift 23">
                    <a:extLst>
                      <a:ext uri="{FF2B5EF4-FFF2-40B4-BE49-F238E27FC236}">
                        <a16:creationId xmlns:a16="http://schemas.microsoft.com/office/drawing/2014/main" id="{90283E2F-AC00-8918-04AF-AB8BC4C2F517}"/>
                      </a:ext>
                    </a:extLst>
                  </p14:cNvPr>
                  <p14:cNvContentPartPr/>
                  <p14:nvPr/>
                </p14:nvContentPartPr>
                <p14:xfrm>
                  <a:off x="6002970" y="367961"/>
                  <a:ext cx="368640" cy="451440"/>
                </p14:xfrm>
              </p:contentPart>
            </mc:Choice>
            <mc:Fallback xmlns="">
              <p:pic>
                <p:nvPicPr>
                  <p:cNvPr id="23" name="Håndskrift 22">
                    <a:extLst>
                      <a:ext uri="{FF2B5EF4-FFF2-40B4-BE49-F238E27FC236}">
                        <a16:creationId xmlns:a16="http://schemas.microsoft.com/office/drawing/2014/main" id="{BB1F3C41-B78B-0BE9-27D0-90FAAE3D2AC0}"/>
                      </a:ext>
                    </a:extLst>
                  </p:cNvPr>
                  <p:cNvPicPr/>
                  <p:nvPr/>
                </p:nvPicPr>
                <p:blipFill>
                  <a:blip r:embed="rId47"/>
                  <a:stretch>
                    <a:fillRect/>
                  </a:stretch>
                </p:blipFill>
                <p:spPr>
                  <a:xfrm>
                    <a:off x="5998650" y="363641"/>
                    <a:ext cx="377280"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5" name="Håndskrift 24">
                    <a:extLst>
                      <a:ext uri="{FF2B5EF4-FFF2-40B4-BE49-F238E27FC236}">
                        <a16:creationId xmlns:a16="http://schemas.microsoft.com/office/drawing/2014/main" id="{6DF3A6D7-6F8C-4B7C-4DD0-5D278978EF99}"/>
                      </a:ext>
                    </a:extLst>
                  </p14:cNvPr>
                  <p14:cNvContentPartPr/>
                  <p14:nvPr/>
                </p14:nvContentPartPr>
                <p14:xfrm>
                  <a:off x="6366570" y="856121"/>
                  <a:ext cx="93240" cy="93240"/>
                </p14:xfrm>
              </p:contentPart>
            </mc:Choice>
            <mc:Fallback xmlns="">
              <p:pic>
                <p:nvPicPr>
                  <p:cNvPr id="24" name="Håndskrift 23">
                    <a:extLst>
                      <a:ext uri="{FF2B5EF4-FFF2-40B4-BE49-F238E27FC236}">
                        <a16:creationId xmlns:a16="http://schemas.microsoft.com/office/drawing/2014/main" id="{1549F071-DC54-4CEC-2B82-D63A31F62C70}"/>
                      </a:ext>
                    </a:extLst>
                  </p:cNvPr>
                  <p:cNvPicPr/>
                  <p:nvPr/>
                </p:nvPicPr>
                <p:blipFill>
                  <a:blip r:embed="rId49"/>
                  <a:stretch>
                    <a:fillRect/>
                  </a:stretch>
                </p:blipFill>
                <p:spPr>
                  <a:xfrm>
                    <a:off x="6362250" y="851801"/>
                    <a:ext cx="1018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6" name="Håndskrift 25">
                    <a:extLst>
                      <a:ext uri="{FF2B5EF4-FFF2-40B4-BE49-F238E27FC236}">
                        <a16:creationId xmlns:a16="http://schemas.microsoft.com/office/drawing/2014/main" id="{81510962-1122-5AF0-E1F1-BCCBF3148F60}"/>
                      </a:ext>
                    </a:extLst>
                  </p14:cNvPr>
                  <p14:cNvContentPartPr/>
                  <p14:nvPr/>
                </p14:nvContentPartPr>
                <p14:xfrm>
                  <a:off x="6009810" y="859721"/>
                  <a:ext cx="286560" cy="469080"/>
                </p14:xfrm>
              </p:contentPart>
            </mc:Choice>
            <mc:Fallback xmlns="">
              <p:pic>
                <p:nvPicPr>
                  <p:cNvPr id="25" name="Håndskrift 24">
                    <a:extLst>
                      <a:ext uri="{FF2B5EF4-FFF2-40B4-BE49-F238E27FC236}">
                        <a16:creationId xmlns:a16="http://schemas.microsoft.com/office/drawing/2014/main" id="{8E0E419B-A32E-8E66-F10B-108FD467A430}"/>
                      </a:ext>
                    </a:extLst>
                  </p:cNvPr>
                  <p:cNvPicPr/>
                  <p:nvPr/>
                </p:nvPicPr>
                <p:blipFill>
                  <a:blip r:embed="rId51"/>
                  <a:stretch>
                    <a:fillRect/>
                  </a:stretch>
                </p:blipFill>
                <p:spPr>
                  <a:xfrm>
                    <a:off x="6005490" y="855401"/>
                    <a:ext cx="29520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7" name="Håndskrift 26">
                    <a:extLst>
                      <a:ext uri="{FF2B5EF4-FFF2-40B4-BE49-F238E27FC236}">
                        <a16:creationId xmlns:a16="http://schemas.microsoft.com/office/drawing/2014/main" id="{592A6966-3915-7620-D2C4-541A7595AB3A}"/>
                      </a:ext>
                    </a:extLst>
                  </p14:cNvPr>
                  <p14:cNvContentPartPr/>
                  <p14:nvPr/>
                </p14:nvContentPartPr>
                <p14:xfrm>
                  <a:off x="6073530" y="1389281"/>
                  <a:ext cx="64080" cy="104040"/>
                </p14:xfrm>
              </p:contentPart>
            </mc:Choice>
            <mc:Fallback xmlns="">
              <p:pic>
                <p:nvPicPr>
                  <p:cNvPr id="26" name="Håndskrift 25">
                    <a:extLst>
                      <a:ext uri="{FF2B5EF4-FFF2-40B4-BE49-F238E27FC236}">
                        <a16:creationId xmlns:a16="http://schemas.microsoft.com/office/drawing/2014/main" id="{B43A1A63-6E6A-0449-7412-BD265E002919}"/>
                      </a:ext>
                    </a:extLst>
                  </p:cNvPr>
                  <p:cNvPicPr/>
                  <p:nvPr/>
                </p:nvPicPr>
                <p:blipFill>
                  <a:blip r:embed="rId53"/>
                  <a:stretch>
                    <a:fillRect/>
                  </a:stretch>
                </p:blipFill>
                <p:spPr>
                  <a:xfrm>
                    <a:off x="6069210" y="1384961"/>
                    <a:ext cx="72720" cy="112680"/>
                  </a:xfrm>
                  <a:prstGeom prst="rect">
                    <a:avLst/>
                  </a:prstGeom>
                </p:spPr>
              </p:pic>
            </mc:Fallback>
          </mc:AlternateContent>
        </p:grpSp>
      </p:grpSp>
    </p:spTree>
    <p:extLst>
      <p:ext uri="{BB962C8B-B14F-4D97-AF65-F5344CB8AC3E}">
        <p14:creationId xmlns:p14="http://schemas.microsoft.com/office/powerpoint/2010/main" val="15314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32C69A-D6E6-F09F-A8C0-4A6A6A27CBC9}"/>
              </a:ext>
            </a:extLst>
          </p:cNvPr>
          <p:cNvSpPr>
            <a:spLocks noGrp="1"/>
          </p:cNvSpPr>
          <p:nvPr>
            <p:ph type="title"/>
          </p:nvPr>
        </p:nvSpPr>
        <p:spPr>
          <a:xfrm>
            <a:off x="220277" y="182455"/>
            <a:ext cx="10515600" cy="1325563"/>
          </a:xfrm>
        </p:spPr>
        <p:txBody>
          <a:bodyPr/>
          <a:lstStyle/>
          <a:p>
            <a:r>
              <a:rPr lang="nb-NO" b="1" dirty="0"/>
              <a:t>Syre-base-titrering</a:t>
            </a:r>
            <a:endParaRPr lang="nb-NO" dirty="0"/>
          </a:p>
        </p:txBody>
      </p:sp>
      <p:sp>
        <p:nvSpPr>
          <p:cNvPr id="3" name="Plassholder for innhold 2">
            <a:extLst>
              <a:ext uri="{FF2B5EF4-FFF2-40B4-BE49-F238E27FC236}">
                <a16:creationId xmlns:a16="http://schemas.microsoft.com/office/drawing/2014/main" id="{67853FDE-DE0A-D097-D9F5-E02710F0008C}"/>
              </a:ext>
            </a:extLst>
          </p:cNvPr>
          <p:cNvSpPr>
            <a:spLocks noGrp="1"/>
          </p:cNvSpPr>
          <p:nvPr>
            <p:ph idx="1"/>
          </p:nvPr>
        </p:nvSpPr>
        <p:spPr>
          <a:xfrm>
            <a:off x="5158038" y="533507"/>
            <a:ext cx="6813686" cy="6142038"/>
          </a:xfrm>
        </p:spPr>
        <p:txBody>
          <a:bodyPr>
            <a:normAutofit fontScale="92500" lnSpcReduction="10000"/>
          </a:bodyPr>
          <a:lstStyle/>
          <a:p>
            <a:pPr>
              <a:lnSpc>
                <a:spcPct val="140000"/>
              </a:lnSpc>
            </a:pPr>
            <a:r>
              <a:rPr lang="nb-NO" dirty="0">
                <a:ea typeface="Calibri" panose="020F0502020204030204" pitchFamily="34" charset="0"/>
              </a:rPr>
              <a:t>Hva er titrering? </a:t>
            </a:r>
          </a:p>
          <a:p>
            <a:pPr lvl="1">
              <a:lnSpc>
                <a:spcPct val="140000"/>
              </a:lnSpc>
            </a:pPr>
            <a:r>
              <a:rPr lang="nb-NO" dirty="0">
                <a:solidFill>
                  <a:srgbClr val="BF9000"/>
                </a:solidFill>
              </a:rPr>
              <a:t>Titrering er en analysemetode for å bestemme mengden av et kjemisk stoff i en prøveløsning. </a:t>
            </a:r>
            <a:endParaRPr lang="nb-NO" dirty="0">
              <a:solidFill>
                <a:srgbClr val="BF9000"/>
              </a:solidFill>
              <a:ea typeface="Calibri" panose="020F0502020204030204" pitchFamily="34" charset="0"/>
            </a:endParaRPr>
          </a:p>
          <a:p>
            <a:pPr>
              <a:lnSpc>
                <a:spcPct val="140000"/>
              </a:lnSpc>
            </a:pPr>
            <a:r>
              <a:rPr lang="nb-NO" dirty="0">
                <a:ea typeface="Calibri" panose="020F0502020204030204" pitchFamily="34" charset="0"/>
              </a:rPr>
              <a:t>Hvordan gjennomføres det?</a:t>
            </a:r>
            <a:endParaRPr lang="nb-NO" b="1" dirty="0"/>
          </a:p>
          <a:p>
            <a:pPr>
              <a:lnSpc>
                <a:spcPct val="140000"/>
              </a:lnSpc>
              <a:spcAft>
                <a:spcPts val="1200"/>
              </a:spcAft>
            </a:pPr>
            <a:r>
              <a:rPr lang="nb-NO" dirty="0"/>
              <a:t>Hvordan sikrer vi at resultatene av titreringen blir pålitelige? </a:t>
            </a:r>
          </a:p>
          <a:p>
            <a:pPr marL="800100" lvl="1" indent="-342900">
              <a:lnSpc>
                <a:spcPct val="110000"/>
              </a:lnSpc>
              <a:spcAft>
                <a:spcPts val="1200"/>
              </a:spcAft>
            </a:pPr>
            <a:r>
              <a:rPr lang="nb-NO" dirty="0">
                <a:solidFill>
                  <a:srgbClr val="BF9000"/>
                </a:solidFill>
              </a:rPr>
              <a:t>Gjøre flere paralleller </a:t>
            </a:r>
          </a:p>
          <a:p>
            <a:pPr marL="800100" lvl="1" indent="-342900">
              <a:lnSpc>
                <a:spcPct val="110000"/>
              </a:lnSpc>
              <a:spcAft>
                <a:spcPts val="1200"/>
              </a:spcAft>
            </a:pPr>
            <a:r>
              <a:rPr lang="nb-NO" dirty="0">
                <a:solidFill>
                  <a:srgbClr val="BF9000"/>
                </a:solidFill>
              </a:rPr>
              <a:t>Valg av type måleinstrument</a:t>
            </a:r>
          </a:p>
          <a:p>
            <a:pPr marL="800100" lvl="1" indent="-342900">
              <a:lnSpc>
                <a:spcPct val="110000"/>
              </a:lnSpc>
              <a:spcAft>
                <a:spcPts val="1200"/>
              </a:spcAft>
            </a:pPr>
            <a:r>
              <a:rPr lang="nb-NO" dirty="0">
                <a:solidFill>
                  <a:srgbClr val="BF9000"/>
                </a:solidFill>
              </a:rPr>
              <a:t>Være nøyaktig når vi leser av måleinstrumentet</a:t>
            </a:r>
          </a:p>
          <a:p>
            <a:pPr marL="800100" lvl="1" indent="-342900">
              <a:lnSpc>
                <a:spcPct val="110000"/>
              </a:lnSpc>
              <a:spcAft>
                <a:spcPts val="1200"/>
              </a:spcAft>
            </a:pPr>
            <a:r>
              <a:rPr lang="nb-NO" dirty="0">
                <a:solidFill>
                  <a:srgbClr val="BF9000"/>
                </a:solidFill>
              </a:rPr>
              <a:t>Vaske utstyr før bruk – unngå urenheter</a:t>
            </a:r>
          </a:p>
          <a:p>
            <a:pPr marL="800100" lvl="1" indent="-342900">
              <a:lnSpc>
                <a:spcPct val="110000"/>
              </a:lnSpc>
              <a:spcAft>
                <a:spcPts val="1200"/>
              </a:spcAft>
            </a:pPr>
            <a:r>
              <a:rPr lang="nb-NO" dirty="0">
                <a:solidFill>
                  <a:srgbClr val="BF9000"/>
                </a:solidFill>
              </a:rPr>
              <a:t>Bruke passende indikator</a:t>
            </a:r>
          </a:p>
        </p:txBody>
      </p:sp>
      <p:pic>
        <p:nvPicPr>
          <p:cNvPr id="32" name="Bilde 31" descr="Oppsettet for syre-base-titrering med stativ, klemme, byrette og en erlenmeyerkolbe med titrant og magnet stående på en magnetrører">
            <a:extLst>
              <a:ext uri="{FF2B5EF4-FFF2-40B4-BE49-F238E27FC236}">
                <a16:creationId xmlns:a16="http://schemas.microsoft.com/office/drawing/2014/main" id="{AD01E01D-9EA8-F754-861D-8D9AE131A65D}"/>
              </a:ext>
            </a:extLst>
          </p:cNvPr>
          <p:cNvPicPr>
            <a:picLocks noChangeAspect="1"/>
          </p:cNvPicPr>
          <p:nvPr/>
        </p:nvPicPr>
        <p:blipFill rotWithShape="1">
          <a:blip r:embed="rId2">
            <a:extLst>
              <a:ext uri="{28A0092B-C50C-407E-A947-70E740481C1C}">
                <a14:useLocalDpi xmlns:a14="http://schemas.microsoft.com/office/drawing/2010/main" val="0"/>
              </a:ext>
            </a:extLst>
          </a:blip>
          <a:srcRect l="6803" t="4310" b="4571"/>
          <a:stretch/>
        </p:blipFill>
        <p:spPr>
          <a:xfrm>
            <a:off x="494541" y="1440379"/>
            <a:ext cx="3855855" cy="5235166"/>
          </a:xfrm>
          <a:prstGeom prst="rect">
            <a:avLst/>
          </a:prstGeom>
        </p:spPr>
      </p:pic>
      <p:grpSp>
        <p:nvGrpSpPr>
          <p:cNvPr id="4" name="Gruppe 3">
            <a:extLst>
              <a:ext uri="{FF2B5EF4-FFF2-40B4-BE49-F238E27FC236}">
                <a16:creationId xmlns:a16="http://schemas.microsoft.com/office/drawing/2014/main" id="{D1CE8B71-D7C9-5986-BF4E-695EA1E74404}"/>
              </a:ext>
              <a:ext uri="{C183D7F6-B498-43B3-948B-1728B52AA6E4}">
                <adec:decorative xmlns:adec="http://schemas.microsoft.com/office/drawing/2017/decorative" val="1"/>
              </a:ext>
            </a:extLst>
          </p:cNvPr>
          <p:cNvGrpSpPr/>
          <p:nvPr/>
        </p:nvGrpSpPr>
        <p:grpSpPr>
          <a:xfrm rot="20954633">
            <a:off x="11344187" y="572724"/>
            <a:ext cx="526680" cy="1130400"/>
            <a:chOff x="5966970" y="362921"/>
            <a:chExt cx="526680" cy="113040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Håndskrift 4">
                  <a:extLst>
                    <a:ext uri="{FF2B5EF4-FFF2-40B4-BE49-F238E27FC236}">
                      <a16:creationId xmlns:a16="http://schemas.microsoft.com/office/drawing/2014/main" id="{153D76B0-6394-29C8-D0B5-E551F70D5C15}"/>
                    </a:ext>
                  </a:extLst>
                </p14:cNvPr>
                <p14:cNvContentPartPr/>
                <p14:nvPr/>
              </p14:nvContentPartPr>
              <p14:xfrm>
                <a:off x="6069570" y="906660"/>
                <a:ext cx="148320" cy="358200"/>
              </p14:xfrm>
            </p:contentPart>
          </mc:Choice>
          <mc:Fallback xmlns="">
            <p:pic>
              <p:nvPicPr>
                <p:cNvPr id="34" name="Håndskrift 33">
                  <a:extLst>
                    <a:ext uri="{FF2B5EF4-FFF2-40B4-BE49-F238E27FC236}">
                      <a16:creationId xmlns:a16="http://schemas.microsoft.com/office/drawing/2014/main" id="{423922D3-55A2-AB67-87E2-746B6EC7087B}"/>
                    </a:ext>
                  </a:extLst>
                </p:cNvPr>
                <p:cNvPicPr/>
                <p:nvPr/>
              </p:nvPicPr>
              <p:blipFill>
                <a:blip r:embed="rId5"/>
                <a:stretch>
                  <a:fillRect/>
                </a:stretch>
              </p:blipFill>
              <p:spPr>
                <a:xfrm>
                  <a:off x="6033570" y="871020"/>
                  <a:ext cx="219960" cy="42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Håndskrift 5">
                  <a:extLst>
                    <a:ext uri="{FF2B5EF4-FFF2-40B4-BE49-F238E27FC236}">
                      <a16:creationId xmlns:a16="http://schemas.microsoft.com/office/drawing/2014/main" id="{7245502B-930B-7A71-A1FC-0B6FD492F518}"/>
                    </a:ext>
                  </a:extLst>
                </p14:cNvPr>
                <p14:cNvContentPartPr/>
                <p14:nvPr/>
              </p14:nvContentPartPr>
              <p14:xfrm>
                <a:off x="6109170" y="1425780"/>
                <a:ext cx="7560" cy="12240"/>
              </p14:xfrm>
            </p:contentPart>
          </mc:Choice>
          <mc:Fallback xmlns="">
            <p:pic>
              <p:nvPicPr>
                <p:cNvPr id="36" name="Håndskrift 35">
                  <a:extLst>
                    <a:ext uri="{FF2B5EF4-FFF2-40B4-BE49-F238E27FC236}">
                      <a16:creationId xmlns:a16="http://schemas.microsoft.com/office/drawing/2014/main" id="{326C77C3-8027-A093-02E2-232A2C36025A}"/>
                    </a:ext>
                  </a:extLst>
                </p:cNvPr>
                <p:cNvPicPr/>
                <p:nvPr/>
              </p:nvPicPr>
              <p:blipFill>
                <a:blip r:embed="rId7"/>
                <a:stretch>
                  <a:fillRect/>
                </a:stretch>
              </p:blipFill>
              <p:spPr>
                <a:xfrm>
                  <a:off x="6073170" y="1389780"/>
                  <a:ext cx="79200" cy="83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Håndskrift 6">
                  <a:extLst>
                    <a:ext uri="{FF2B5EF4-FFF2-40B4-BE49-F238E27FC236}">
                      <a16:creationId xmlns:a16="http://schemas.microsoft.com/office/drawing/2014/main" id="{FD61BDD8-8CEC-0102-2341-0C8A949DD19B}"/>
                    </a:ext>
                  </a:extLst>
                </p14:cNvPr>
                <p14:cNvContentPartPr/>
                <p14:nvPr/>
              </p14:nvContentPartPr>
              <p14:xfrm>
                <a:off x="6005130" y="890460"/>
                <a:ext cx="65160" cy="100080"/>
              </p14:xfrm>
            </p:contentPart>
          </mc:Choice>
          <mc:Fallback xmlns="">
            <p:pic>
              <p:nvPicPr>
                <p:cNvPr id="37" name="Håndskrift 36">
                  <a:extLst>
                    <a:ext uri="{FF2B5EF4-FFF2-40B4-BE49-F238E27FC236}">
                      <a16:creationId xmlns:a16="http://schemas.microsoft.com/office/drawing/2014/main" id="{7215CFAC-B1DA-8657-FEFD-96539BAECC61}"/>
                    </a:ext>
                  </a:extLst>
                </p:cNvPr>
                <p:cNvPicPr/>
                <p:nvPr/>
              </p:nvPicPr>
              <p:blipFill>
                <a:blip r:embed="rId9"/>
                <a:stretch>
                  <a:fillRect/>
                </a:stretch>
              </p:blipFill>
              <p:spPr>
                <a:xfrm>
                  <a:off x="5996490" y="881460"/>
                  <a:ext cx="82800" cy="11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Håndskrift 7">
                  <a:extLst>
                    <a:ext uri="{FF2B5EF4-FFF2-40B4-BE49-F238E27FC236}">
                      <a16:creationId xmlns:a16="http://schemas.microsoft.com/office/drawing/2014/main" id="{268E15B7-8A0D-2D6C-10B3-DFC6EF743E15}"/>
                    </a:ext>
                  </a:extLst>
                </p14:cNvPr>
                <p14:cNvContentPartPr/>
                <p14:nvPr/>
              </p14:nvContentPartPr>
              <p14:xfrm>
                <a:off x="6069210" y="1239300"/>
                <a:ext cx="64080" cy="95400"/>
              </p14:xfrm>
            </p:contentPart>
          </mc:Choice>
          <mc:Fallback xmlns="">
            <p:pic>
              <p:nvPicPr>
                <p:cNvPr id="38" name="Håndskrift 37">
                  <a:extLst>
                    <a:ext uri="{FF2B5EF4-FFF2-40B4-BE49-F238E27FC236}">
                      <a16:creationId xmlns:a16="http://schemas.microsoft.com/office/drawing/2014/main" id="{70A30C04-B539-01CA-C5D5-ED7D252C6ABF}"/>
                    </a:ext>
                  </a:extLst>
                </p:cNvPr>
                <p:cNvPicPr/>
                <p:nvPr/>
              </p:nvPicPr>
              <p:blipFill>
                <a:blip r:embed="rId11"/>
                <a:stretch>
                  <a:fillRect/>
                </a:stretch>
              </p:blipFill>
              <p:spPr>
                <a:xfrm>
                  <a:off x="6060570" y="1230300"/>
                  <a:ext cx="8172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Håndskrift 8">
                  <a:extLst>
                    <a:ext uri="{FF2B5EF4-FFF2-40B4-BE49-F238E27FC236}">
                      <a16:creationId xmlns:a16="http://schemas.microsoft.com/office/drawing/2014/main" id="{011EF37B-B615-39CA-F8DB-766233E7ADAA}"/>
                    </a:ext>
                  </a:extLst>
                </p14:cNvPr>
                <p14:cNvContentPartPr/>
                <p14:nvPr/>
              </p14:nvContentPartPr>
              <p14:xfrm>
                <a:off x="6091530" y="1295100"/>
                <a:ext cx="7200" cy="36000"/>
              </p14:xfrm>
            </p:contentPart>
          </mc:Choice>
          <mc:Fallback xmlns="">
            <p:pic>
              <p:nvPicPr>
                <p:cNvPr id="39" name="Håndskrift 38">
                  <a:extLst>
                    <a:ext uri="{FF2B5EF4-FFF2-40B4-BE49-F238E27FC236}">
                      <a16:creationId xmlns:a16="http://schemas.microsoft.com/office/drawing/2014/main" id="{6E246CD2-9135-DAAE-4DFC-8457DE928825}"/>
                    </a:ext>
                  </a:extLst>
                </p:cNvPr>
                <p:cNvPicPr/>
                <p:nvPr/>
              </p:nvPicPr>
              <p:blipFill>
                <a:blip r:embed="rId13"/>
                <a:stretch>
                  <a:fillRect/>
                </a:stretch>
              </p:blipFill>
              <p:spPr>
                <a:xfrm>
                  <a:off x="6082890" y="1286460"/>
                  <a:ext cx="2484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0" name="Håndskrift 9">
                  <a:extLst>
                    <a:ext uri="{FF2B5EF4-FFF2-40B4-BE49-F238E27FC236}">
                      <a16:creationId xmlns:a16="http://schemas.microsoft.com/office/drawing/2014/main" id="{F0403FE0-B05F-6620-6089-0946E169C279}"/>
                    </a:ext>
                  </a:extLst>
                </p14:cNvPr>
                <p14:cNvContentPartPr/>
                <p14:nvPr/>
              </p14:nvContentPartPr>
              <p14:xfrm>
                <a:off x="6143370" y="1024740"/>
                <a:ext cx="119520" cy="225720"/>
              </p14:xfrm>
            </p:contentPart>
          </mc:Choice>
          <mc:Fallback xmlns="">
            <p:pic>
              <p:nvPicPr>
                <p:cNvPr id="40" name="Håndskrift 39">
                  <a:extLst>
                    <a:ext uri="{FF2B5EF4-FFF2-40B4-BE49-F238E27FC236}">
                      <a16:creationId xmlns:a16="http://schemas.microsoft.com/office/drawing/2014/main" id="{6858DA4B-C39B-3BF0-6C19-A7FA0DB1B38F}"/>
                    </a:ext>
                  </a:extLst>
                </p:cNvPr>
                <p:cNvPicPr/>
                <p:nvPr/>
              </p:nvPicPr>
              <p:blipFill>
                <a:blip r:embed="rId15"/>
                <a:stretch>
                  <a:fillRect/>
                </a:stretch>
              </p:blipFill>
              <p:spPr>
                <a:xfrm>
                  <a:off x="6134730" y="1015740"/>
                  <a:ext cx="137160" cy="243360"/>
                </a:xfrm>
                <a:prstGeom prst="rect">
                  <a:avLst/>
                </a:prstGeom>
              </p:spPr>
            </p:pic>
          </mc:Fallback>
        </mc:AlternateContent>
        <p:grpSp>
          <p:nvGrpSpPr>
            <p:cNvPr id="11" name="Gruppe 10">
              <a:extLst>
                <a:ext uri="{FF2B5EF4-FFF2-40B4-BE49-F238E27FC236}">
                  <a16:creationId xmlns:a16="http://schemas.microsoft.com/office/drawing/2014/main" id="{D921174D-FF79-590E-2962-43CCE01BF48A}"/>
                </a:ext>
              </a:extLst>
            </p:cNvPr>
            <p:cNvGrpSpPr/>
            <p:nvPr/>
          </p:nvGrpSpPr>
          <p:grpSpPr>
            <a:xfrm>
              <a:off x="6038610" y="418860"/>
              <a:ext cx="394200" cy="685080"/>
              <a:chOff x="6038610" y="418860"/>
              <a:chExt cx="394200" cy="685080"/>
            </a:xfrm>
          </p:grpSpPr>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9" name="Håndskrift 28">
                    <a:extLst>
                      <a:ext uri="{FF2B5EF4-FFF2-40B4-BE49-F238E27FC236}">
                        <a16:creationId xmlns:a16="http://schemas.microsoft.com/office/drawing/2014/main" id="{FE3002B1-6A4D-5140-0493-AC5D5412BC09}"/>
                      </a:ext>
                    </a:extLst>
                  </p14:cNvPr>
                  <p14:cNvContentPartPr/>
                  <p14:nvPr/>
                </p14:nvContentPartPr>
                <p14:xfrm>
                  <a:off x="6038610" y="418860"/>
                  <a:ext cx="285120" cy="360000"/>
                </p14:xfrm>
              </p:contentPart>
            </mc:Choice>
            <mc:Fallback xmlns="">
              <p:pic>
                <p:nvPicPr>
                  <p:cNvPr id="31" name="Håndskrift 30">
                    <a:extLst>
                      <a:ext uri="{FF2B5EF4-FFF2-40B4-BE49-F238E27FC236}">
                        <a16:creationId xmlns:a16="http://schemas.microsoft.com/office/drawing/2014/main" id="{16EBCAB6-5112-210A-72C0-372FE8A01878}"/>
                      </a:ext>
                    </a:extLst>
                  </p:cNvPr>
                  <p:cNvPicPr/>
                  <p:nvPr/>
                </p:nvPicPr>
                <p:blipFill>
                  <a:blip r:embed="rId17"/>
                  <a:stretch>
                    <a:fillRect/>
                  </a:stretch>
                </p:blipFill>
                <p:spPr>
                  <a:xfrm>
                    <a:off x="6002970" y="382860"/>
                    <a:ext cx="356760" cy="43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30" name="Håndskrift 29">
                    <a:extLst>
                      <a:ext uri="{FF2B5EF4-FFF2-40B4-BE49-F238E27FC236}">
                        <a16:creationId xmlns:a16="http://schemas.microsoft.com/office/drawing/2014/main" id="{4761C6BB-E13B-5C85-B154-809943EDA2BC}"/>
                      </a:ext>
                    </a:extLst>
                  </p14:cNvPr>
                  <p14:cNvContentPartPr/>
                  <p14:nvPr/>
                </p14:nvContentPartPr>
                <p14:xfrm>
                  <a:off x="6414810" y="880740"/>
                  <a:ext cx="18000" cy="24840"/>
                </p14:xfrm>
              </p:contentPart>
            </mc:Choice>
            <mc:Fallback xmlns="">
              <p:pic>
                <p:nvPicPr>
                  <p:cNvPr id="32" name="Håndskrift 31">
                    <a:extLst>
                      <a:ext uri="{FF2B5EF4-FFF2-40B4-BE49-F238E27FC236}">
                        <a16:creationId xmlns:a16="http://schemas.microsoft.com/office/drawing/2014/main" id="{6B43DDA7-F43C-8F91-58FF-A9E099BA0F54}"/>
                      </a:ext>
                    </a:extLst>
                  </p:cNvPr>
                  <p:cNvPicPr/>
                  <p:nvPr/>
                </p:nvPicPr>
                <p:blipFill>
                  <a:blip r:embed="rId19"/>
                  <a:stretch>
                    <a:fillRect/>
                  </a:stretch>
                </p:blipFill>
                <p:spPr>
                  <a:xfrm>
                    <a:off x="6379170" y="845100"/>
                    <a:ext cx="89640" cy="9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1" name="Håndskrift 30">
                    <a:extLst>
                      <a:ext uri="{FF2B5EF4-FFF2-40B4-BE49-F238E27FC236}">
                        <a16:creationId xmlns:a16="http://schemas.microsoft.com/office/drawing/2014/main" id="{B2423605-F922-BD6E-FBA0-87B64E557BE4}"/>
                      </a:ext>
                    </a:extLst>
                  </p14:cNvPr>
                  <p14:cNvContentPartPr/>
                  <p14:nvPr/>
                </p14:nvContentPartPr>
                <p14:xfrm>
                  <a:off x="6150570" y="869580"/>
                  <a:ext cx="131400" cy="234360"/>
                </p14:xfrm>
              </p:contentPart>
            </mc:Choice>
            <mc:Fallback xmlns="">
              <p:pic>
                <p:nvPicPr>
                  <p:cNvPr id="41" name="Håndskrift 40">
                    <a:extLst>
                      <a:ext uri="{FF2B5EF4-FFF2-40B4-BE49-F238E27FC236}">
                        <a16:creationId xmlns:a16="http://schemas.microsoft.com/office/drawing/2014/main" id="{89210A8C-3A5F-7B44-BD6E-07E9936EF4CC}"/>
                      </a:ext>
                    </a:extLst>
                  </p:cNvPr>
                  <p:cNvPicPr/>
                  <p:nvPr/>
                </p:nvPicPr>
                <p:blipFill>
                  <a:blip r:embed="rId21"/>
                  <a:stretch>
                    <a:fillRect/>
                  </a:stretch>
                </p:blipFill>
                <p:spPr>
                  <a:xfrm>
                    <a:off x="6141570" y="860580"/>
                    <a:ext cx="149040" cy="25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2" name="Håndskrift 11">
                  <a:extLst>
                    <a:ext uri="{FF2B5EF4-FFF2-40B4-BE49-F238E27FC236}">
                      <a16:creationId xmlns:a16="http://schemas.microsoft.com/office/drawing/2014/main" id="{E852030D-D74D-ABAB-F463-71125BBDA766}"/>
                    </a:ext>
                  </a:extLst>
                </p14:cNvPr>
                <p14:cNvContentPartPr/>
                <p14:nvPr/>
              </p14:nvContentPartPr>
              <p14:xfrm>
                <a:off x="6000450" y="362921"/>
                <a:ext cx="326520" cy="355320"/>
              </p14:xfrm>
            </p:contentPart>
          </mc:Choice>
          <mc:Fallback xmlns="">
            <p:pic>
              <p:nvPicPr>
                <p:cNvPr id="44" name="Håndskrift 43">
                  <a:extLst>
                    <a:ext uri="{FF2B5EF4-FFF2-40B4-BE49-F238E27FC236}">
                      <a16:creationId xmlns:a16="http://schemas.microsoft.com/office/drawing/2014/main" id="{3DBFA8F7-C615-0E31-DBA9-E1D20621B208}"/>
                    </a:ext>
                  </a:extLst>
                </p:cNvPr>
                <p:cNvPicPr/>
                <p:nvPr/>
              </p:nvPicPr>
              <p:blipFill>
                <a:blip r:embed="rId23"/>
                <a:stretch>
                  <a:fillRect/>
                </a:stretch>
              </p:blipFill>
              <p:spPr>
                <a:xfrm>
                  <a:off x="5996130" y="358601"/>
                  <a:ext cx="33516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 name="Håndskrift 12">
                  <a:extLst>
                    <a:ext uri="{FF2B5EF4-FFF2-40B4-BE49-F238E27FC236}">
                      <a16:creationId xmlns:a16="http://schemas.microsoft.com/office/drawing/2014/main" id="{B2209EAA-3408-3125-6FC1-A1727225FD48}"/>
                    </a:ext>
                  </a:extLst>
                </p14:cNvPr>
                <p14:cNvContentPartPr/>
                <p14:nvPr/>
              </p14:nvContentPartPr>
              <p14:xfrm>
                <a:off x="5991090" y="454721"/>
                <a:ext cx="240480" cy="279360"/>
              </p14:xfrm>
            </p:contentPart>
          </mc:Choice>
          <mc:Fallback xmlns="">
            <p:pic>
              <p:nvPicPr>
                <p:cNvPr id="45" name="Håndskrift 44">
                  <a:extLst>
                    <a:ext uri="{FF2B5EF4-FFF2-40B4-BE49-F238E27FC236}">
                      <a16:creationId xmlns:a16="http://schemas.microsoft.com/office/drawing/2014/main" id="{FA95A5D9-D023-43AC-B1C1-0748E02A2430}"/>
                    </a:ext>
                  </a:extLst>
                </p:cNvPr>
                <p:cNvPicPr/>
                <p:nvPr/>
              </p:nvPicPr>
              <p:blipFill>
                <a:blip r:embed="rId25"/>
                <a:stretch>
                  <a:fillRect/>
                </a:stretch>
              </p:blipFill>
              <p:spPr>
                <a:xfrm>
                  <a:off x="5986770" y="450401"/>
                  <a:ext cx="2491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 name="Håndskrift 13">
                  <a:extLst>
                    <a:ext uri="{FF2B5EF4-FFF2-40B4-BE49-F238E27FC236}">
                      <a16:creationId xmlns:a16="http://schemas.microsoft.com/office/drawing/2014/main" id="{17C9A630-85CE-4D42-273A-2A4882F16F21}"/>
                    </a:ext>
                  </a:extLst>
                </p14:cNvPr>
                <p14:cNvContentPartPr/>
                <p14:nvPr/>
              </p14:nvContentPartPr>
              <p14:xfrm>
                <a:off x="6205290" y="711761"/>
                <a:ext cx="161280" cy="114480"/>
              </p14:xfrm>
            </p:contentPart>
          </mc:Choice>
          <mc:Fallback xmlns="">
            <p:pic>
              <p:nvPicPr>
                <p:cNvPr id="46" name="Håndskrift 45">
                  <a:extLst>
                    <a:ext uri="{FF2B5EF4-FFF2-40B4-BE49-F238E27FC236}">
                      <a16:creationId xmlns:a16="http://schemas.microsoft.com/office/drawing/2014/main" id="{C2346C9F-E8AE-5398-0307-FC1626B8222E}"/>
                    </a:ext>
                  </a:extLst>
                </p:cNvPr>
                <p:cNvPicPr/>
                <p:nvPr/>
              </p:nvPicPr>
              <p:blipFill>
                <a:blip r:embed="rId27"/>
                <a:stretch>
                  <a:fillRect/>
                </a:stretch>
              </p:blipFill>
              <p:spPr>
                <a:xfrm>
                  <a:off x="6200970" y="707441"/>
                  <a:ext cx="1699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 name="Håndskrift 14">
                  <a:extLst>
                    <a:ext uri="{FF2B5EF4-FFF2-40B4-BE49-F238E27FC236}">
                      <a16:creationId xmlns:a16="http://schemas.microsoft.com/office/drawing/2014/main" id="{ACD09957-8414-5FFF-1EBF-420F0EE20C51}"/>
                    </a:ext>
                  </a:extLst>
                </p14:cNvPr>
                <p14:cNvContentPartPr/>
                <p14:nvPr/>
              </p14:nvContentPartPr>
              <p14:xfrm>
                <a:off x="6373050" y="837401"/>
                <a:ext cx="93600" cy="101880"/>
              </p14:xfrm>
            </p:contentPart>
          </mc:Choice>
          <mc:Fallback xmlns="">
            <p:pic>
              <p:nvPicPr>
                <p:cNvPr id="47" name="Håndskrift 46">
                  <a:extLst>
                    <a:ext uri="{FF2B5EF4-FFF2-40B4-BE49-F238E27FC236}">
                      <a16:creationId xmlns:a16="http://schemas.microsoft.com/office/drawing/2014/main" id="{2D33B361-3B76-08B5-ED8D-ECD0CBAB376B}"/>
                    </a:ext>
                  </a:extLst>
                </p:cNvPr>
                <p:cNvPicPr/>
                <p:nvPr/>
              </p:nvPicPr>
              <p:blipFill>
                <a:blip r:embed="rId29"/>
                <a:stretch>
                  <a:fillRect/>
                </a:stretch>
              </p:blipFill>
              <p:spPr>
                <a:xfrm>
                  <a:off x="6368730" y="833081"/>
                  <a:ext cx="102240" cy="110520"/>
                </a:xfrm>
                <a:prstGeom prst="rect">
                  <a:avLst/>
                </a:prstGeom>
              </p:spPr>
            </p:pic>
          </mc:Fallback>
        </mc:AlternateContent>
        <p:grpSp>
          <p:nvGrpSpPr>
            <p:cNvPr id="16" name="Gruppe 15">
              <a:extLst>
                <a:ext uri="{FF2B5EF4-FFF2-40B4-BE49-F238E27FC236}">
                  <a16:creationId xmlns:a16="http://schemas.microsoft.com/office/drawing/2014/main" id="{31D43BBE-3293-81DE-0D4A-F6CDAFEFF712}"/>
                </a:ext>
              </a:extLst>
            </p:cNvPr>
            <p:cNvGrpSpPr/>
            <p:nvPr/>
          </p:nvGrpSpPr>
          <p:grpSpPr>
            <a:xfrm>
              <a:off x="6000450" y="853601"/>
              <a:ext cx="302760" cy="628560"/>
              <a:chOff x="6000450" y="853601"/>
              <a:chExt cx="302760" cy="628560"/>
            </a:xfrm>
          </p:grpSpPr>
          <mc:AlternateContent xmlns:mc="http://schemas.openxmlformats.org/markup-compatibility/2006" xmlns:p14="http://schemas.microsoft.com/office/powerpoint/2010/main">
            <mc:Choice Requires="p14">
              <p:contentPart p14:bwMode="auto" r:id="rId30">
                <p14:nvContentPartPr>
                  <p14:cNvPr id="27" name="Håndskrift 26">
                    <a:extLst>
                      <a:ext uri="{FF2B5EF4-FFF2-40B4-BE49-F238E27FC236}">
                        <a16:creationId xmlns:a16="http://schemas.microsoft.com/office/drawing/2014/main" id="{ABCB4E4B-0426-09D0-FCD7-EF08B6DA4B36}"/>
                      </a:ext>
                    </a:extLst>
                  </p14:cNvPr>
                  <p14:cNvContentPartPr/>
                  <p14:nvPr/>
                </p14:nvContentPartPr>
                <p14:xfrm>
                  <a:off x="6000450" y="853601"/>
                  <a:ext cx="302760" cy="492120"/>
                </p14:xfrm>
              </p:contentPart>
            </mc:Choice>
            <mc:Fallback xmlns="">
              <p:pic>
                <p:nvPicPr>
                  <p:cNvPr id="48" name="Håndskrift 47">
                    <a:extLst>
                      <a:ext uri="{FF2B5EF4-FFF2-40B4-BE49-F238E27FC236}">
                        <a16:creationId xmlns:a16="http://schemas.microsoft.com/office/drawing/2014/main" id="{ED9BD004-F97A-2156-5532-0AE170E8EC5D}"/>
                      </a:ext>
                    </a:extLst>
                  </p:cNvPr>
                  <p:cNvPicPr/>
                  <p:nvPr/>
                </p:nvPicPr>
                <p:blipFill>
                  <a:blip r:embed="rId31"/>
                  <a:stretch>
                    <a:fillRect/>
                  </a:stretch>
                </p:blipFill>
                <p:spPr>
                  <a:xfrm>
                    <a:off x="5996130" y="849281"/>
                    <a:ext cx="311400" cy="500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8" name="Håndskrift 27">
                    <a:extLst>
                      <a:ext uri="{FF2B5EF4-FFF2-40B4-BE49-F238E27FC236}">
                        <a16:creationId xmlns:a16="http://schemas.microsoft.com/office/drawing/2014/main" id="{B6BA3A98-545F-3219-368B-149EDAD49EB7}"/>
                      </a:ext>
                    </a:extLst>
                  </p14:cNvPr>
                  <p14:cNvContentPartPr/>
                  <p14:nvPr/>
                </p14:nvContentPartPr>
                <p14:xfrm>
                  <a:off x="6076050" y="1383161"/>
                  <a:ext cx="87480" cy="99000"/>
                </p14:xfrm>
              </p:contentPart>
            </mc:Choice>
            <mc:Fallback xmlns="">
              <p:pic>
                <p:nvPicPr>
                  <p:cNvPr id="49" name="Håndskrift 48">
                    <a:extLst>
                      <a:ext uri="{FF2B5EF4-FFF2-40B4-BE49-F238E27FC236}">
                        <a16:creationId xmlns:a16="http://schemas.microsoft.com/office/drawing/2014/main" id="{EA82A86C-1C9F-CD51-8FB6-5D2792FD64B4}"/>
                      </a:ext>
                    </a:extLst>
                  </p:cNvPr>
                  <p:cNvPicPr/>
                  <p:nvPr/>
                </p:nvPicPr>
                <p:blipFill>
                  <a:blip r:embed="rId33"/>
                  <a:stretch>
                    <a:fillRect/>
                  </a:stretch>
                </p:blipFill>
                <p:spPr>
                  <a:xfrm>
                    <a:off x="6071730" y="1378841"/>
                    <a:ext cx="96120" cy="107640"/>
                  </a:xfrm>
                  <a:prstGeom prst="rect">
                    <a:avLst/>
                  </a:prstGeom>
                </p:spPr>
              </p:pic>
            </mc:Fallback>
          </mc:AlternateContent>
        </p:grpSp>
        <p:grpSp>
          <p:nvGrpSpPr>
            <p:cNvPr id="17" name="Gruppe 16">
              <a:extLst>
                <a:ext uri="{FF2B5EF4-FFF2-40B4-BE49-F238E27FC236}">
                  <a16:creationId xmlns:a16="http://schemas.microsoft.com/office/drawing/2014/main" id="{981D95F3-E825-A4EC-E811-8619DA13EEC8}"/>
                </a:ext>
              </a:extLst>
            </p:cNvPr>
            <p:cNvGrpSpPr/>
            <p:nvPr/>
          </p:nvGrpSpPr>
          <p:grpSpPr>
            <a:xfrm>
              <a:off x="5966970" y="369041"/>
              <a:ext cx="526680" cy="1111320"/>
              <a:chOff x="5966970" y="369041"/>
              <a:chExt cx="526680" cy="1111320"/>
            </a:xfrm>
          </p:grpSpPr>
          <mc:AlternateContent xmlns:mc="http://schemas.openxmlformats.org/markup-compatibility/2006" xmlns:p14="http://schemas.microsoft.com/office/powerpoint/2010/main">
            <mc:Choice Requires="p14">
              <p:contentPart p14:bwMode="auto" r:id="rId34">
                <p14:nvContentPartPr>
                  <p14:cNvPr id="23" name="Håndskrift 22">
                    <a:extLst>
                      <a:ext uri="{FF2B5EF4-FFF2-40B4-BE49-F238E27FC236}">
                        <a16:creationId xmlns:a16="http://schemas.microsoft.com/office/drawing/2014/main" id="{87D5B74E-3B85-62ED-801D-C830870125B1}"/>
                      </a:ext>
                    </a:extLst>
                  </p14:cNvPr>
                  <p14:cNvContentPartPr/>
                  <p14:nvPr/>
                </p14:nvContentPartPr>
                <p14:xfrm>
                  <a:off x="6007650" y="369041"/>
                  <a:ext cx="347760" cy="438480"/>
                </p14:xfrm>
              </p:contentPart>
            </mc:Choice>
            <mc:Fallback xmlns="">
              <p:pic>
                <p:nvPicPr>
                  <p:cNvPr id="51" name="Håndskrift 50">
                    <a:extLst>
                      <a:ext uri="{FF2B5EF4-FFF2-40B4-BE49-F238E27FC236}">
                        <a16:creationId xmlns:a16="http://schemas.microsoft.com/office/drawing/2014/main" id="{725EC49F-95DB-B437-0AA9-FF4BD5D024E7}"/>
                      </a:ext>
                    </a:extLst>
                  </p:cNvPr>
                  <p:cNvPicPr/>
                  <p:nvPr/>
                </p:nvPicPr>
                <p:blipFill>
                  <a:blip r:embed="rId35"/>
                  <a:stretch>
                    <a:fillRect/>
                  </a:stretch>
                </p:blipFill>
                <p:spPr>
                  <a:xfrm>
                    <a:off x="6003330" y="364721"/>
                    <a:ext cx="35640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Håndskrift 23">
                    <a:extLst>
                      <a:ext uri="{FF2B5EF4-FFF2-40B4-BE49-F238E27FC236}">
                        <a16:creationId xmlns:a16="http://schemas.microsoft.com/office/drawing/2014/main" id="{3C209DC4-8E63-A020-6BAE-09E04B995827}"/>
                      </a:ext>
                    </a:extLst>
                  </p14:cNvPr>
                  <p14:cNvContentPartPr/>
                  <p14:nvPr/>
                </p14:nvContentPartPr>
                <p14:xfrm>
                  <a:off x="6412650" y="836681"/>
                  <a:ext cx="81000" cy="124200"/>
                </p14:xfrm>
              </p:contentPart>
            </mc:Choice>
            <mc:Fallback xmlns="">
              <p:pic>
                <p:nvPicPr>
                  <p:cNvPr id="52" name="Håndskrift 51">
                    <a:extLst>
                      <a:ext uri="{FF2B5EF4-FFF2-40B4-BE49-F238E27FC236}">
                        <a16:creationId xmlns:a16="http://schemas.microsoft.com/office/drawing/2014/main" id="{E8F6F13A-6E14-B341-3FDC-EEF3514389AE}"/>
                      </a:ext>
                    </a:extLst>
                  </p:cNvPr>
                  <p:cNvPicPr/>
                  <p:nvPr/>
                </p:nvPicPr>
                <p:blipFill>
                  <a:blip r:embed="rId37"/>
                  <a:stretch>
                    <a:fillRect/>
                  </a:stretch>
                </p:blipFill>
                <p:spPr>
                  <a:xfrm>
                    <a:off x="6408330" y="832361"/>
                    <a:ext cx="896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Håndskrift 24">
                    <a:extLst>
                      <a:ext uri="{FF2B5EF4-FFF2-40B4-BE49-F238E27FC236}">
                        <a16:creationId xmlns:a16="http://schemas.microsoft.com/office/drawing/2014/main" id="{77E9578F-860B-6425-61D2-19B75145F5C7}"/>
                      </a:ext>
                    </a:extLst>
                  </p14:cNvPr>
                  <p14:cNvContentPartPr/>
                  <p14:nvPr/>
                </p14:nvContentPartPr>
                <p14:xfrm>
                  <a:off x="6067770" y="1380281"/>
                  <a:ext cx="74160" cy="100080"/>
                </p14:xfrm>
              </p:contentPart>
            </mc:Choice>
            <mc:Fallback xmlns="">
              <p:pic>
                <p:nvPicPr>
                  <p:cNvPr id="54" name="Håndskrift 53">
                    <a:extLst>
                      <a:ext uri="{FF2B5EF4-FFF2-40B4-BE49-F238E27FC236}">
                        <a16:creationId xmlns:a16="http://schemas.microsoft.com/office/drawing/2014/main" id="{79A92D21-9648-2A20-3CE9-9FF612D93A18}"/>
                      </a:ext>
                    </a:extLst>
                  </p:cNvPr>
                  <p:cNvPicPr/>
                  <p:nvPr/>
                </p:nvPicPr>
                <p:blipFill>
                  <a:blip r:embed="rId39"/>
                  <a:stretch>
                    <a:fillRect/>
                  </a:stretch>
                </p:blipFill>
                <p:spPr>
                  <a:xfrm>
                    <a:off x="6063450" y="1375961"/>
                    <a:ext cx="828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Håndskrift 25">
                    <a:extLst>
                      <a:ext uri="{FF2B5EF4-FFF2-40B4-BE49-F238E27FC236}">
                        <a16:creationId xmlns:a16="http://schemas.microsoft.com/office/drawing/2014/main" id="{B91CCF59-DFB8-D6EB-DF91-7AF75F2AD3C6}"/>
                      </a:ext>
                    </a:extLst>
                  </p14:cNvPr>
                  <p14:cNvContentPartPr/>
                  <p14:nvPr/>
                </p14:nvContentPartPr>
                <p14:xfrm>
                  <a:off x="5966970" y="847121"/>
                  <a:ext cx="315720" cy="485640"/>
                </p14:xfrm>
              </p:contentPart>
            </mc:Choice>
            <mc:Fallback xmlns="">
              <p:pic>
                <p:nvPicPr>
                  <p:cNvPr id="55" name="Håndskrift 54">
                    <a:extLst>
                      <a:ext uri="{FF2B5EF4-FFF2-40B4-BE49-F238E27FC236}">
                        <a16:creationId xmlns:a16="http://schemas.microsoft.com/office/drawing/2014/main" id="{7044604B-CB7B-B0C9-65CF-9AEC8EDB3982}"/>
                      </a:ext>
                    </a:extLst>
                  </p:cNvPr>
                  <p:cNvPicPr/>
                  <p:nvPr/>
                </p:nvPicPr>
                <p:blipFill>
                  <a:blip r:embed="rId41"/>
                  <a:stretch>
                    <a:fillRect/>
                  </a:stretch>
                </p:blipFill>
                <p:spPr>
                  <a:xfrm>
                    <a:off x="5962650" y="842801"/>
                    <a:ext cx="324360" cy="494280"/>
                  </a:xfrm>
                  <a:prstGeom prst="rect">
                    <a:avLst/>
                  </a:prstGeom>
                </p:spPr>
              </p:pic>
            </mc:Fallback>
          </mc:AlternateContent>
        </p:grpSp>
        <p:grpSp>
          <p:nvGrpSpPr>
            <p:cNvPr id="18" name="Gruppe 17">
              <a:extLst>
                <a:ext uri="{FF2B5EF4-FFF2-40B4-BE49-F238E27FC236}">
                  <a16:creationId xmlns:a16="http://schemas.microsoft.com/office/drawing/2014/main" id="{EAD50BAC-AD04-1F1E-99D6-CEE9007FCC89}"/>
                </a:ext>
              </a:extLst>
            </p:cNvPr>
            <p:cNvGrpSpPr/>
            <p:nvPr/>
          </p:nvGrpSpPr>
          <p:grpSpPr>
            <a:xfrm>
              <a:off x="6002970" y="367961"/>
              <a:ext cx="456840" cy="1125360"/>
              <a:chOff x="6002970" y="367961"/>
              <a:chExt cx="456840" cy="1125360"/>
            </a:xfrm>
          </p:grpSpPr>
          <mc:AlternateContent xmlns:mc="http://schemas.openxmlformats.org/markup-compatibility/2006" xmlns:p14="http://schemas.microsoft.com/office/powerpoint/2010/main">
            <mc:Choice Requires="p14">
              <p:contentPart p14:bwMode="auto" r:id="rId42">
                <p14:nvContentPartPr>
                  <p14:cNvPr id="19" name="Håndskrift 18">
                    <a:extLst>
                      <a:ext uri="{FF2B5EF4-FFF2-40B4-BE49-F238E27FC236}">
                        <a16:creationId xmlns:a16="http://schemas.microsoft.com/office/drawing/2014/main" id="{751B017B-7412-838A-9F2D-D5770B88F95B}"/>
                      </a:ext>
                    </a:extLst>
                  </p14:cNvPr>
                  <p14:cNvContentPartPr/>
                  <p14:nvPr/>
                </p14:nvContentPartPr>
                <p14:xfrm>
                  <a:off x="6002970" y="367961"/>
                  <a:ext cx="368640" cy="451440"/>
                </p14:xfrm>
              </p:contentPart>
            </mc:Choice>
            <mc:Fallback xmlns="">
              <p:pic>
                <p:nvPicPr>
                  <p:cNvPr id="57" name="Håndskrift 56">
                    <a:extLst>
                      <a:ext uri="{FF2B5EF4-FFF2-40B4-BE49-F238E27FC236}">
                        <a16:creationId xmlns:a16="http://schemas.microsoft.com/office/drawing/2014/main" id="{25AD5A56-8A6B-3C4A-469B-8A928A055E6F}"/>
                      </a:ext>
                    </a:extLst>
                  </p:cNvPr>
                  <p:cNvPicPr/>
                  <p:nvPr/>
                </p:nvPicPr>
                <p:blipFill>
                  <a:blip r:embed="rId43"/>
                  <a:stretch>
                    <a:fillRect/>
                  </a:stretch>
                </p:blipFill>
                <p:spPr>
                  <a:xfrm>
                    <a:off x="5998650" y="363641"/>
                    <a:ext cx="377280"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 name="Håndskrift 19">
                    <a:extLst>
                      <a:ext uri="{FF2B5EF4-FFF2-40B4-BE49-F238E27FC236}">
                        <a16:creationId xmlns:a16="http://schemas.microsoft.com/office/drawing/2014/main" id="{B38A8BFA-EE82-D267-0CA7-022A0728D8E3}"/>
                      </a:ext>
                    </a:extLst>
                  </p14:cNvPr>
                  <p14:cNvContentPartPr/>
                  <p14:nvPr/>
                </p14:nvContentPartPr>
                <p14:xfrm>
                  <a:off x="6366570" y="856121"/>
                  <a:ext cx="93240" cy="93240"/>
                </p14:xfrm>
              </p:contentPart>
            </mc:Choice>
            <mc:Fallback xmlns="">
              <p:pic>
                <p:nvPicPr>
                  <p:cNvPr id="58" name="Håndskrift 57">
                    <a:extLst>
                      <a:ext uri="{FF2B5EF4-FFF2-40B4-BE49-F238E27FC236}">
                        <a16:creationId xmlns:a16="http://schemas.microsoft.com/office/drawing/2014/main" id="{20FA5E91-9695-0FB7-AFB0-8489EE08790E}"/>
                      </a:ext>
                    </a:extLst>
                  </p:cNvPr>
                  <p:cNvPicPr/>
                  <p:nvPr/>
                </p:nvPicPr>
                <p:blipFill>
                  <a:blip r:embed="rId45"/>
                  <a:stretch>
                    <a:fillRect/>
                  </a:stretch>
                </p:blipFill>
                <p:spPr>
                  <a:xfrm>
                    <a:off x="6362250" y="851801"/>
                    <a:ext cx="1018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1" name="Håndskrift 20">
                    <a:extLst>
                      <a:ext uri="{FF2B5EF4-FFF2-40B4-BE49-F238E27FC236}">
                        <a16:creationId xmlns:a16="http://schemas.microsoft.com/office/drawing/2014/main" id="{5908E010-05E0-A523-8664-AED41EE56CFD}"/>
                      </a:ext>
                    </a:extLst>
                  </p14:cNvPr>
                  <p14:cNvContentPartPr/>
                  <p14:nvPr/>
                </p14:nvContentPartPr>
                <p14:xfrm>
                  <a:off x="6009810" y="859721"/>
                  <a:ext cx="286560" cy="469080"/>
                </p14:xfrm>
              </p:contentPart>
            </mc:Choice>
            <mc:Fallback xmlns="">
              <p:pic>
                <p:nvPicPr>
                  <p:cNvPr id="60" name="Håndskrift 59">
                    <a:extLst>
                      <a:ext uri="{FF2B5EF4-FFF2-40B4-BE49-F238E27FC236}">
                        <a16:creationId xmlns:a16="http://schemas.microsoft.com/office/drawing/2014/main" id="{6F53EBBD-6126-2A58-08FA-77E3B9D2C03C}"/>
                      </a:ext>
                    </a:extLst>
                  </p:cNvPr>
                  <p:cNvPicPr/>
                  <p:nvPr/>
                </p:nvPicPr>
                <p:blipFill>
                  <a:blip r:embed="rId47"/>
                  <a:stretch>
                    <a:fillRect/>
                  </a:stretch>
                </p:blipFill>
                <p:spPr>
                  <a:xfrm>
                    <a:off x="6005490" y="855401"/>
                    <a:ext cx="29520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2" name="Håndskrift 21">
                    <a:extLst>
                      <a:ext uri="{FF2B5EF4-FFF2-40B4-BE49-F238E27FC236}">
                        <a16:creationId xmlns:a16="http://schemas.microsoft.com/office/drawing/2014/main" id="{B7557277-E951-6377-191A-68BC1CD26CF3}"/>
                      </a:ext>
                    </a:extLst>
                  </p14:cNvPr>
                  <p14:cNvContentPartPr/>
                  <p14:nvPr/>
                </p14:nvContentPartPr>
                <p14:xfrm>
                  <a:off x="6073530" y="1389281"/>
                  <a:ext cx="64080" cy="104040"/>
                </p14:xfrm>
              </p:contentPart>
            </mc:Choice>
            <mc:Fallback xmlns="">
              <p:pic>
                <p:nvPicPr>
                  <p:cNvPr id="62" name="Håndskrift 61">
                    <a:extLst>
                      <a:ext uri="{FF2B5EF4-FFF2-40B4-BE49-F238E27FC236}">
                        <a16:creationId xmlns:a16="http://schemas.microsoft.com/office/drawing/2014/main" id="{6ED7389A-4967-342D-C4E3-47BB47CD9DD9}"/>
                      </a:ext>
                    </a:extLst>
                  </p:cNvPr>
                  <p:cNvPicPr/>
                  <p:nvPr/>
                </p:nvPicPr>
                <p:blipFill>
                  <a:blip r:embed="rId49"/>
                  <a:stretch>
                    <a:fillRect/>
                  </a:stretch>
                </p:blipFill>
                <p:spPr>
                  <a:xfrm>
                    <a:off x="6069210" y="1384961"/>
                    <a:ext cx="72720" cy="112680"/>
                  </a:xfrm>
                  <a:prstGeom prst="rect">
                    <a:avLst/>
                  </a:prstGeom>
                </p:spPr>
              </p:pic>
            </mc:Fallback>
          </mc:AlternateContent>
        </p:grpSp>
      </p:grpSp>
    </p:spTree>
    <p:extLst>
      <p:ext uri="{BB962C8B-B14F-4D97-AF65-F5344CB8AC3E}">
        <p14:creationId xmlns:p14="http://schemas.microsoft.com/office/powerpoint/2010/main" val="185808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6E9871-4E1E-8634-46FE-CDFC7A6DD1E5}"/>
              </a:ext>
            </a:extLst>
          </p:cNvPr>
          <p:cNvSpPr>
            <a:spLocks noGrp="1"/>
          </p:cNvSpPr>
          <p:nvPr>
            <p:ph type="title"/>
          </p:nvPr>
        </p:nvSpPr>
        <p:spPr>
          <a:xfrm>
            <a:off x="838200" y="533430"/>
            <a:ext cx="8061960" cy="3553717"/>
          </a:xfrm>
          <a:solidFill>
            <a:srgbClr val="C4BBB4"/>
          </a:solidFill>
          <a:ln>
            <a:solidFill>
              <a:srgbClr val="42232B"/>
            </a:solidFill>
          </a:ln>
        </p:spPr>
        <p:txBody>
          <a:bodyPr>
            <a:noAutofit/>
          </a:bodyPr>
          <a:lstStyle/>
          <a:p>
            <a:r>
              <a:rPr lang="nb-NO" sz="8000" dirty="0"/>
              <a:t>Måling av temperatur</a:t>
            </a:r>
          </a:p>
        </p:txBody>
      </p:sp>
      <p:sp>
        <p:nvSpPr>
          <p:cNvPr id="3" name="Plassholder for innhold 2">
            <a:extLst>
              <a:ext uri="{FF2B5EF4-FFF2-40B4-BE49-F238E27FC236}">
                <a16:creationId xmlns:a16="http://schemas.microsoft.com/office/drawing/2014/main" id="{20A82DB1-A466-B233-1D38-89F8D83D6ADB}"/>
              </a:ext>
            </a:extLst>
          </p:cNvPr>
          <p:cNvSpPr>
            <a:spLocks noGrp="1"/>
          </p:cNvSpPr>
          <p:nvPr>
            <p:ph idx="1"/>
          </p:nvPr>
        </p:nvSpPr>
        <p:spPr>
          <a:xfrm>
            <a:off x="850132" y="4386165"/>
            <a:ext cx="8035394" cy="1969187"/>
          </a:xfrm>
          <a:solidFill>
            <a:srgbClr val="EEE4DF"/>
          </a:solidFill>
          <a:ln>
            <a:solidFill>
              <a:srgbClr val="42232B"/>
            </a:solidFill>
          </a:ln>
        </p:spPr>
        <p:txBody>
          <a:bodyPr anchor="ctr"/>
          <a:lstStyle/>
          <a:p>
            <a:pPr>
              <a:lnSpc>
                <a:spcPct val="120000"/>
              </a:lnSpc>
            </a:pPr>
            <a:r>
              <a:rPr lang="nb-NO" dirty="0">
                <a:solidFill>
                  <a:srgbClr val="42232B"/>
                </a:solidFill>
              </a:rPr>
              <a:t>Hvilke krav tenker dere at et pålitelig  termometer må oppfylle? </a:t>
            </a:r>
          </a:p>
        </p:txBody>
      </p:sp>
      <p:pic>
        <p:nvPicPr>
          <p:cNvPr id="32" name="Bilde 31" descr="Et analogt termometer">
            <a:extLst>
              <a:ext uri="{FF2B5EF4-FFF2-40B4-BE49-F238E27FC236}">
                <a16:creationId xmlns:a16="http://schemas.microsoft.com/office/drawing/2014/main" id="{E5655926-8ED7-3512-5C4A-DFAB32827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4564" y="512142"/>
            <a:ext cx="1766269" cy="5833715"/>
          </a:xfrm>
          <a:prstGeom prst="rect">
            <a:avLst/>
          </a:prstGeom>
          <a:ln>
            <a:solidFill>
              <a:srgbClr val="42232B"/>
            </a:solidFill>
          </a:ln>
        </p:spPr>
      </p:pic>
      <p:grpSp>
        <p:nvGrpSpPr>
          <p:cNvPr id="4" name="Gruppe 3">
            <a:extLst>
              <a:ext uri="{FF2B5EF4-FFF2-40B4-BE49-F238E27FC236}">
                <a16:creationId xmlns:a16="http://schemas.microsoft.com/office/drawing/2014/main" id="{F4D3119A-9FD9-867D-7874-1DB3F5D22F46}"/>
              </a:ext>
              <a:ext uri="{C183D7F6-B498-43B3-948B-1728B52AA6E4}">
                <adec:decorative xmlns:adec="http://schemas.microsoft.com/office/drawing/2017/decorative" val="1"/>
              </a:ext>
            </a:extLst>
          </p:cNvPr>
          <p:cNvGrpSpPr/>
          <p:nvPr/>
        </p:nvGrpSpPr>
        <p:grpSpPr>
          <a:xfrm rot="1090670">
            <a:off x="8656487" y="4288557"/>
            <a:ext cx="857700" cy="1840860"/>
            <a:chOff x="5966970" y="362921"/>
            <a:chExt cx="526680" cy="1130400"/>
          </a:xfrm>
          <a:solidFill>
            <a:schemeClr val="tx1"/>
          </a:solidFill>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Håndskrift 4">
                  <a:extLst>
                    <a:ext uri="{FF2B5EF4-FFF2-40B4-BE49-F238E27FC236}">
                      <a16:creationId xmlns:a16="http://schemas.microsoft.com/office/drawing/2014/main" id="{2BDDE35C-FE0E-37A2-41C4-A143B8E1DC46}"/>
                    </a:ext>
                  </a:extLst>
                </p14:cNvPr>
                <p14:cNvContentPartPr/>
                <p14:nvPr/>
              </p14:nvContentPartPr>
              <p14:xfrm>
                <a:off x="6069570" y="906660"/>
                <a:ext cx="148320" cy="358200"/>
              </p14:xfrm>
            </p:contentPart>
          </mc:Choice>
          <mc:Fallback xmlns="">
            <p:pic>
              <p:nvPicPr>
                <p:cNvPr id="4" name="Håndskrift 3">
                  <a:extLst>
                    <a:ext uri="{FF2B5EF4-FFF2-40B4-BE49-F238E27FC236}">
                      <a16:creationId xmlns:a16="http://schemas.microsoft.com/office/drawing/2014/main" id="{4F12BE48-854B-C2DC-E25A-923B429DDBA8}"/>
                    </a:ext>
                  </a:extLst>
                </p:cNvPr>
                <p:cNvPicPr/>
                <p:nvPr/>
              </p:nvPicPr>
              <p:blipFill>
                <a:blip r:embed="rId4"/>
                <a:stretch>
                  <a:fillRect/>
                </a:stretch>
              </p:blipFill>
              <p:spPr>
                <a:xfrm>
                  <a:off x="6033570" y="871020"/>
                  <a:ext cx="219960" cy="42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Håndskrift 5">
                  <a:extLst>
                    <a:ext uri="{FF2B5EF4-FFF2-40B4-BE49-F238E27FC236}">
                      <a16:creationId xmlns:a16="http://schemas.microsoft.com/office/drawing/2014/main" id="{54BADF94-1CAB-B145-E281-077C95A52756}"/>
                    </a:ext>
                  </a:extLst>
                </p14:cNvPr>
                <p14:cNvContentPartPr/>
                <p14:nvPr/>
              </p14:nvContentPartPr>
              <p14:xfrm>
                <a:off x="6109170" y="1425780"/>
                <a:ext cx="7560" cy="12240"/>
              </p14:xfrm>
            </p:contentPart>
          </mc:Choice>
          <mc:Fallback xmlns="">
            <p:pic>
              <p:nvPicPr>
                <p:cNvPr id="5" name="Håndskrift 4">
                  <a:extLst>
                    <a:ext uri="{FF2B5EF4-FFF2-40B4-BE49-F238E27FC236}">
                      <a16:creationId xmlns:a16="http://schemas.microsoft.com/office/drawing/2014/main" id="{2F634E55-E0C8-51EA-1315-596AF502B83E}"/>
                    </a:ext>
                  </a:extLst>
                </p:cNvPr>
                <p:cNvPicPr/>
                <p:nvPr/>
              </p:nvPicPr>
              <p:blipFill>
                <a:blip r:embed="rId6"/>
                <a:stretch>
                  <a:fillRect/>
                </a:stretch>
              </p:blipFill>
              <p:spPr>
                <a:xfrm>
                  <a:off x="6073170" y="1389780"/>
                  <a:ext cx="79200" cy="83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7" name="Håndskrift 6">
                  <a:extLst>
                    <a:ext uri="{FF2B5EF4-FFF2-40B4-BE49-F238E27FC236}">
                      <a16:creationId xmlns:a16="http://schemas.microsoft.com/office/drawing/2014/main" id="{D8FAB78D-200E-6F18-269A-1DBCB65DD76A}"/>
                    </a:ext>
                  </a:extLst>
                </p14:cNvPr>
                <p14:cNvContentPartPr/>
                <p14:nvPr/>
              </p14:nvContentPartPr>
              <p14:xfrm>
                <a:off x="6005130" y="890460"/>
                <a:ext cx="65160" cy="100080"/>
              </p14:xfrm>
            </p:contentPart>
          </mc:Choice>
          <mc:Fallback xmlns="">
            <p:pic>
              <p:nvPicPr>
                <p:cNvPr id="6" name="Håndskrift 5">
                  <a:extLst>
                    <a:ext uri="{FF2B5EF4-FFF2-40B4-BE49-F238E27FC236}">
                      <a16:creationId xmlns:a16="http://schemas.microsoft.com/office/drawing/2014/main" id="{081DE4A1-BE9F-CCAA-F4C4-89582865C52E}"/>
                    </a:ext>
                  </a:extLst>
                </p:cNvPr>
                <p:cNvPicPr/>
                <p:nvPr/>
              </p:nvPicPr>
              <p:blipFill>
                <a:blip r:embed="rId8"/>
                <a:stretch>
                  <a:fillRect/>
                </a:stretch>
              </p:blipFill>
              <p:spPr>
                <a:xfrm>
                  <a:off x="5996490" y="881460"/>
                  <a:ext cx="82800" cy="11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8" name="Håndskrift 7">
                  <a:extLst>
                    <a:ext uri="{FF2B5EF4-FFF2-40B4-BE49-F238E27FC236}">
                      <a16:creationId xmlns:a16="http://schemas.microsoft.com/office/drawing/2014/main" id="{51C9CBB2-E392-09D7-5DAD-CC7DD33095A1}"/>
                    </a:ext>
                  </a:extLst>
                </p14:cNvPr>
                <p14:cNvContentPartPr/>
                <p14:nvPr/>
              </p14:nvContentPartPr>
              <p14:xfrm>
                <a:off x="6069210" y="1239300"/>
                <a:ext cx="64080" cy="95400"/>
              </p14:xfrm>
            </p:contentPart>
          </mc:Choice>
          <mc:Fallback xmlns="">
            <p:pic>
              <p:nvPicPr>
                <p:cNvPr id="7" name="Håndskrift 6">
                  <a:extLst>
                    <a:ext uri="{FF2B5EF4-FFF2-40B4-BE49-F238E27FC236}">
                      <a16:creationId xmlns:a16="http://schemas.microsoft.com/office/drawing/2014/main" id="{1E1E54EE-56D6-8D4A-74AD-6E7F362D0B9F}"/>
                    </a:ext>
                  </a:extLst>
                </p:cNvPr>
                <p:cNvPicPr/>
                <p:nvPr/>
              </p:nvPicPr>
              <p:blipFill>
                <a:blip r:embed="rId10"/>
                <a:stretch>
                  <a:fillRect/>
                </a:stretch>
              </p:blipFill>
              <p:spPr>
                <a:xfrm>
                  <a:off x="6060570" y="1230300"/>
                  <a:ext cx="8172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Håndskrift 8">
                  <a:extLst>
                    <a:ext uri="{FF2B5EF4-FFF2-40B4-BE49-F238E27FC236}">
                      <a16:creationId xmlns:a16="http://schemas.microsoft.com/office/drawing/2014/main" id="{720377FF-4DDE-76F7-1B2B-88AAA5F3E5EA}"/>
                    </a:ext>
                  </a:extLst>
                </p14:cNvPr>
                <p14:cNvContentPartPr/>
                <p14:nvPr/>
              </p14:nvContentPartPr>
              <p14:xfrm>
                <a:off x="6091530" y="1295100"/>
                <a:ext cx="7200" cy="36000"/>
              </p14:xfrm>
            </p:contentPart>
          </mc:Choice>
          <mc:Fallback xmlns="">
            <p:pic>
              <p:nvPicPr>
                <p:cNvPr id="8" name="Håndskrift 7">
                  <a:extLst>
                    <a:ext uri="{FF2B5EF4-FFF2-40B4-BE49-F238E27FC236}">
                      <a16:creationId xmlns:a16="http://schemas.microsoft.com/office/drawing/2014/main" id="{70E2C384-A116-87B1-8EFB-CD8BC22379B3}"/>
                    </a:ext>
                  </a:extLst>
                </p:cNvPr>
                <p:cNvPicPr/>
                <p:nvPr/>
              </p:nvPicPr>
              <p:blipFill>
                <a:blip r:embed="rId12"/>
                <a:stretch>
                  <a:fillRect/>
                </a:stretch>
              </p:blipFill>
              <p:spPr>
                <a:xfrm>
                  <a:off x="6082890" y="1286460"/>
                  <a:ext cx="2484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Håndskrift 9">
                  <a:extLst>
                    <a:ext uri="{FF2B5EF4-FFF2-40B4-BE49-F238E27FC236}">
                      <a16:creationId xmlns:a16="http://schemas.microsoft.com/office/drawing/2014/main" id="{439DCF9C-ED05-D66D-A5D1-A7BC84529AB8}"/>
                    </a:ext>
                  </a:extLst>
                </p14:cNvPr>
                <p14:cNvContentPartPr/>
                <p14:nvPr/>
              </p14:nvContentPartPr>
              <p14:xfrm>
                <a:off x="6143370" y="1024740"/>
                <a:ext cx="119520" cy="225720"/>
              </p14:xfrm>
            </p:contentPart>
          </mc:Choice>
          <mc:Fallback xmlns="">
            <p:pic>
              <p:nvPicPr>
                <p:cNvPr id="9" name="Håndskrift 8">
                  <a:extLst>
                    <a:ext uri="{FF2B5EF4-FFF2-40B4-BE49-F238E27FC236}">
                      <a16:creationId xmlns:a16="http://schemas.microsoft.com/office/drawing/2014/main" id="{1EFFC691-C74B-A693-0385-F55B393DB5FF}"/>
                    </a:ext>
                  </a:extLst>
                </p:cNvPr>
                <p:cNvPicPr/>
                <p:nvPr/>
              </p:nvPicPr>
              <p:blipFill>
                <a:blip r:embed="rId14"/>
                <a:stretch>
                  <a:fillRect/>
                </a:stretch>
              </p:blipFill>
              <p:spPr>
                <a:xfrm>
                  <a:off x="6134730" y="1015740"/>
                  <a:ext cx="137160" cy="243360"/>
                </a:xfrm>
                <a:prstGeom prst="rect">
                  <a:avLst/>
                </a:prstGeom>
              </p:spPr>
            </p:pic>
          </mc:Fallback>
        </mc:AlternateContent>
        <p:grpSp>
          <p:nvGrpSpPr>
            <p:cNvPr id="11" name="Gruppe 10">
              <a:extLst>
                <a:ext uri="{FF2B5EF4-FFF2-40B4-BE49-F238E27FC236}">
                  <a16:creationId xmlns:a16="http://schemas.microsoft.com/office/drawing/2014/main" id="{B890D986-CBCB-BBEE-06CA-EF649CF21C0E}"/>
                </a:ext>
              </a:extLst>
            </p:cNvPr>
            <p:cNvGrpSpPr/>
            <p:nvPr/>
          </p:nvGrpSpPr>
          <p:grpSpPr>
            <a:xfrm>
              <a:off x="6038610" y="418860"/>
              <a:ext cx="394200" cy="685080"/>
              <a:chOff x="6038610" y="418860"/>
              <a:chExt cx="394200" cy="685080"/>
            </a:xfrm>
            <a:grpFill/>
          </p:grpSpPr>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9" name="Håndskrift 28">
                    <a:extLst>
                      <a:ext uri="{FF2B5EF4-FFF2-40B4-BE49-F238E27FC236}">
                        <a16:creationId xmlns:a16="http://schemas.microsoft.com/office/drawing/2014/main" id="{4787716E-884D-9299-E416-08EB426BD13B}"/>
                      </a:ext>
                    </a:extLst>
                  </p14:cNvPr>
                  <p14:cNvContentPartPr/>
                  <p14:nvPr/>
                </p14:nvContentPartPr>
                <p14:xfrm>
                  <a:off x="6038610" y="418860"/>
                  <a:ext cx="285120" cy="360000"/>
                </p14:xfrm>
              </p:contentPart>
            </mc:Choice>
            <mc:Fallback xmlns="">
              <p:pic>
                <p:nvPicPr>
                  <p:cNvPr id="29" name="Håndskrift 28">
                    <a:extLst>
                      <a:ext uri="{FF2B5EF4-FFF2-40B4-BE49-F238E27FC236}">
                        <a16:creationId xmlns:a16="http://schemas.microsoft.com/office/drawing/2014/main" id="{78D88F5B-AC48-71BD-7453-FB830E3C6999}"/>
                      </a:ext>
                    </a:extLst>
                  </p:cNvPr>
                  <p:cNvPicPr/>
                  <p:nvPr/>
                </p:nvPicPr>
                <p:blipFill>
                  <a:blip r:embed="rId16"/>
                  <a:stretch>
                    <a:fillRect/>
                  </a:stretch>
                </p:blipFill>
                <p:spPr>
                  <a:xfrm>
                    <a:off x="6002970" y="382860"/>
                    <a:ext cx="356760" cy="43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0" name="Håndskrift 29">
                    <a:extLst>
                      <a:ext uri="{FF2B5EF4-FFF2-40B4-BE49-F238E27FC236}">
                        <a16:creationId xmlns:a16="http://schemas.microsoft.com/office/drawing/2014/main" id="{B27BEEA0-F1DC-8A34-13C5-27C24B9EE7F8}"/>
                      </a:ext>
                    </a:extLst>
                  </p14:cNvPr>
                  <p14:cNvContentPartPr/>
                  <p14:nvPr/>
                </p14:nvContentPartPr>
                <p14:xfrm>
                  <a:off x="6414810" y="880740"/>
                  <a:ext cx="18000" cy="24840"/>
                </p14:xfrm>
              </p:contentPart>
            </mc:Choice>
            <mc:Fallback xmlns="">
              <p:pic>
                <p:nvPicPr>
                  <p:cNvPr id="30" name="Håndskrift 29">
                    <a:extLst>
                      <a:ext uri="{FF2B5EF4-FFF2-40B4-BE49-F238E27FC236}">
                        <a16:creationId xmlns:a16="http://schemas.microsoft.com/office/drawing/2014/main" id="{849E4B9E-8DD7-7EFC-9108-82A0CF5171B1}"/>
                      </a:ext>
                    </a:extLst>
                  </p:cNvPr>
                  <p:cNvPicPr/>
                  <p:nvPr/>
                </p:nvPicPr>
                <p:blipFill>
                  <a:blip r:embed="rId18"/>
                  <a:stretch>
                    <a:fillRect/>
                  </a:stretch>
                </p:blipFill>
                <p:spPr>
                  <a:xfrm>
                    <a:off x="6379170" y="845100"/>
                    <a:ext cx="89640" cy="9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1" name="Håndskrift 30">
                    <a:extLst>
                      <a:ext uri="{FF2B5EF4-FFF2-40B4-BE49-F238E27FC236}">
                        <a16:creationId xmlns:a16="http://schemas.microsoft.com/office/drawing/2014/main" id="{06196ACE-95D4-6E45-398C-D91BF3CB1D88}"/>
                      </a:ext>
                    </a:extLst>
                  </p14:cNvPr>
                  <p14:cNvContentPartPr/>
                  <p14:nvPr/>
                </p14:nvContentPartPr>
                <p14:xfrm>
                  <a:off x="6150570" y="869580"/>
                  <a:ext cx="131400" cy="234360"/>
                </p14:xfrm>
              </p:contentPart>
            </mc:Choice>
            <mc:Fallback xmlns="">
              <p:pic>
                <p:nvPicPr>
                  <p:cNvPr id="31" name="Håndskrift 30">
                    <a:extLst>
                      <a:ext uri="{FF2B5EF4-FFF2-40B4-BE49-F238E27FC236}">
                        <a16:creationId xmlns:a16="http://schemas.microsoft.com/office/drawing/2014/main" id="{3CEE020F-95F8-CCD1-8524-3747E5E549AE}"/>
                      </a:ext>
                    </a:extLst>
                  </p:cNvPr>
                  <p:cNvPicPr/>
                  <p:nvPr/>
                </p:nvPicPr>
                <p:blipFill>
                  <a:blip r:embed="rId20"/>
                  <a:stretch>
                    <a:fillRect/>
                  </a:stretch>
                </p:blipFill>
                <p:spPr>
                  <a:xfrm>
                    <a:off x="6141570" y="860580"/>
                    <a:ext cx="149040" cy="25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2" name="Håndskrift 11">
                  <a:extLst>
                    <a:ext uri="{FF2B5EF4-FFF2-40B4-BE49-F238E27FC236}">
                      <a16:creationId xmlns:a16="http://schemas.microsoft.com/office/drawing/2014/main" id="{437DC28B-F740-69A8-45FB-39ACB7A1D5B8}"/>
                    </a:ext>
                  </a:extLst>
                </p14:cNvPr>
                <p14:cNvContentPartPr/>
                <p14:nvPr/>
              </p14:nvContentPartPr>
              <p14:xfrm>
                <a:off x="6000450" y="362921"/>
                <a:ext cx="326520" cy="355320"/>
              </p14:xfrm>
            </p:contentPart>
          </mc:Choice>
          <mc:Fallback xmlns="">
            <p:pic>
              <p:nvPicPr>
                <p:cNvPr id="11" name="Håndskrift 10">
                  <a:extLst>
                    <a:ext uri="{FF2B5EF4-FFF2-40B4-BE49-F238E27FC236}">
                      <a16:creationId xmlns:a16="http://schemas.microsoft.com/office/drawing/2014/main" id="{FBEC78B9-0234-E349-F807-39A6A088833D}"/>
                    </a:ext>
                  </a:extLst>
                </p:cNvPr>
                <p:cNvPicPr/>
                <p:nvPr/>
              </p:nvPicPr>
              <p:blipFill>
                <a:blip r:embed="rId22"/>
                <a:stretch>
                  <a:fillRect/>
                </a:stretch>
              </p:blipFill>
              <p:spPr>
                <a:xfrm>
                  <a:off x="5996130" y="358601"/>
                  <a:ext cx="33516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Håndskrift 12">
                  <a:extLst>
                    <a:ext uri="{FF2B5EF4-FFF2-40B4-BE49-F238E27FC236}">
                      <a16:creationId xmlns:a16="http://schemas.microsoft.com/office/drawing/2014/main" id="{5FD0CF92-0DE0-5AB7-0BC7-FAA0EEBE10B3}"/>
                    </a:ext>
                  </a:extLst>
                </p14:cNvPr>
                <p14:cNvContentPartPr/>
                <p14:nvPr/>
              </p14:nvContentPartPr>
              <p14:xfrm>
                <a:off x="5991090" y="454721"/>
                <a:ext cx="240480" cy="279360"/>
              </p14:xfrm>
            </p:contentPart>
          </mc:Choice>
          <mc:Fallback xmlns="">
            <p:pic>
              <p:nvPicPr>
                <p:cNvPr id="12" name="Håndskrift 11">
                  <a:extLst>
                    <a:ext uri="{FF2B5EF4-FFF2-40B4-BE49-F238E27FC236}">
                      <a16:creationId xmlns:a16="http://schemas.microsoft.com/office/drawing/2014/main" id="{D52C1230-EE46-681A-EBD6-1E7F3842C746}"/>
                    </a:ext>
                  </a:extLst>
                </p:cNvPr>
                <p:cNvPicPr/>
                <p:nvPr/>
              </p:nvPicPr>
              <p:blipFill>
                <a:blip r:embed="rId24"/>
                <a:stretch>
                  <a:fillRect/>
                </a:stretch>
              </p:blipFill>
              <p:spPr>
                <a:xfrm>
                  <a:off x="5986770" y="450401"/>
                  <a:ext cx="2491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Håndskrift 13">
                  <a:extLst>
                    <a:ext uri="{FF2B5EF4-FFF2-40B4-BE49-F238E27FC236}">
                      <a16:creationId xmlns:a16="http://schemas.microsoft.com/office/drawing/2014/main" id="{3377978B-7F8B-B232-78BD-658B1D23924B}"/>
                    </a:ext>
                  </a:extLst>
                </p14:cNvPr>
                <p14:cNvContentPartPr/>
                <p14:nvPr/>
              </p14:nvContentPartPr>
              <p14:xfrm>
                <a:off x="6205290" y="711761"/>
                <a:ext cx="161280" cy="114480"/>
              </p14:xfrm>
            </p:contentPart>
          </mc:Choice>
          <mc:Fallback xmlns="">
            <p:pic>
              <p:nvPicPr>
                <p:cNvPr id="13" name="Håndskrift 12">
                  <a:extLst>
                    <a:ext uri="{FF2B5EF4-FFF2-40B4-BE49-F238E27FC236}">
                      <a16:creationId xmlns:a16="http://schemas.microsoft.com/office/drawing/2014/main" id="{EBF960A0-0AA2-E0E1-15FF-F0FD693180D1}"/>
                    </a:ext>
                  </a:extLst>
                </p:cNvPr>
                <p:cNvPicPr/>
                <p:nvPr/>
              </p:nvPicPr>
              <p:blipFill>
                <a:blip r:embed="rId26"/>
                <a:stretch>
                  <a:fillRect/>
                </a:stretch>
              </p:blipFill>
              <p:spPr>
                <a:xfrm>
                  <a:off x="6200970" y="707441"/>
                  <a:ext cx="1699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Håndskrift 14">
                  <a:extLst>
                    <a:ext uri="{FF2B5EF4-FFF2-40B4-BE49-F238E27FC236}">
                      <a16:creationId xmlns:a16="http://schemas.microsoft.com/office/drawing/2014/main" id="{D6FEF01D-44EC-931E-44F1-F71C95B18A3A}"/>
                    </a:ext>
                  </a:extLst>
                </p14:cNvPr>
                <p14:cNvContentPartPr/>
                <p14:nvPr/>
              </p14:nvContentPartPr>
              <p14:xfrm>
                <a:off x="6373050" y="837401"/>
                <a:ext cx="93600" cy="101880"/>
              </p14:xfrm>
            </p:contentPart>
          </mc:Choice>
          <mc:Fallback xmlns="">
            <p:pic>
              <p:nvPicPr>
                <p:cNvPr id="14" name="Håndskrift 13">
                  <a:extLst>
                    <a:ext uri="{FF2B5EF4-FFF2-40B4-BE49-F238E27FC236}">
                      <a16:creationId xmlns:a16="http://schemas.microsoft.com/office/drawing/2014/main" id="{CFE9955A-8872-63AF-278E-E4F9921B625A}"/>
                    </a:ext>
                  </a:extLst>
                </p:cNvPr>
                <p:cNvPicPr/>
                <p:nvPr/>
              </p:nvPicPr>
              <p:blipFill>
                <a:blip r:embed="rId28"/>
                <a:stretch>
                  <a:fillRect/>
                </a:stretch>
              </p:blipFill>
              <p:spPr>
                <a:xfrm>
                  <a:off x="6368730" y="833081"/>
                  <a:ext cx="102240" cy="110520"/>
                </a:xfrm>
                <a:prstGeom prst="rect">
                  <a:avLst/>
                </a:prstGeom>
              </p:spPr>
            </p:pic>
          </mc:Fallback>
        </mc:AlternateContent>
        <p:grpSp>
          <p:nvGrpSpPr>
            <p:cNvPr id="16" name="Gruppe 15">
              <a:extLst>
                <a:ext uri="{FF2B5EF4-FFF2-40B4-BE49-F238E27FC236}">
                  <a16:creationId xmlns:a16="http://schemas.microsoft.com/office/drawing/2014/main" id="{E48EB002-AB6A-CB87-ABA4-B024E17178EE}"/>
                </a:ext>
              </a:extLst>
            </p:cNvPr>
            <p:cNvGrpSpPr/>
            <p:nvPr/>
          </p:nvGrpSpPr>
          <p:grpSpPr>
            <a:xfrm>
              <a:off x="6000450" y="853601"/>
              <a:ext cx="302760" cy="628560"/>
              <a:chOff x="6000450" y="853601"/>
              <a:chExt cx="302760" cy="628560"/>
            </a:xfrm>
            <a:grpFill/>
          </p:grpSpPr>
          <mc:AlternateContent xmlns:mc="http://schemas.openxmlformats.org/markup-compatibility/2006" xmlns:p14="http://schemas.microsoft.com/office/powerpoint/2010/main">
            <mc:Choice Requires="p14">
              <p:contentPart p14:bwMode="auto" r:id="rId29">
                <p14:nvContentPartPr>
                  <p14:cNvPr id="27" name="Håndskrift 26">
                    <a:extLst>
                      <a:ext uri="{FF2B5EF4-FFF2-40B4-BE49-F238E27FC236}">
                        <a16:creationId xmlns:a16="http://schemas.microsoft.com/office/drawing/2014/main" id="{2216E6C4-E05D-C9F8-CC17-6F7963E889BF}"/>
                      </a:ext>
                    </a:extLst>
                  </p14:cNvPr>
                  <p14:cNvContentPartPr/>
                  <p14:nvPr/>
                </p14:nvContentPartPr>
                <p14:xfrm>
                  <a:off x="6000450" y="853601"/>
                  <a:ext cx="302760" cy="492120"/>
                </p14:xfrm>
              </p:contentPart>
            </mc:Choice>
            <mc:Fallback xmlns="">
              <p:pic>
                <p:nvPicPr>
                  <p:cNvPr id="27" name="Håndskrift 26">
                    <a:extLst>
                      <a:ext uri="{FF2B5EF4-FFF2-40B4-BE49-F238E27FC236}">
                        <a16:creationId xmlns:a16="http://schemas.microsoft.com/office/drawing/2014/main" id="{078B5F1D-C813-96C8-B87A-C59C3D5AE454}"/>
                      </a:ext>
                    </a:extLst>
                  </p:cNvPr>
                  <p:cNvPicPr/>
                  <p:nvPr/>
                </p:nvPicPr>
                <p:blipFill>
                  <a:blip r:embed="rId30"/>
                  <a:stretch>
                    <a:fillRect/>
                  </a:stretch>
                </p:blipFill>
                <p:spPr>
                  <a:xfrm>
                    <a:off x="5996130" y="849281"/>
                    <a:ext cx="311400" cy="500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Håndskrift 27">
                    <a:extLst>
                      <a:ext uri="{FF2B5EF4-FFF2-40B4-BE49-F238E27FC236}">
                        <a16:creationId xmlns:a16="http://schemas.microsoft.com/office/drawing/2014/main" id="{003A31DE-E98F-45CC-FFAE-4DB0DC860AF5}"/>
                      </a:ext>
                    </a:extLst>
                  </p14:cNvPr>
                  <p14:cNvContentPartPr/>
                  <p14:nvPr/>
                </p14:nvContentPartPr>
                <p14:xfrm>
                  <a:off x="6076050" y="1383161"/>
                  <a:ext cx="87480" cy="99000"/>
                </p14:xfrm>
              </p:contentPart>
            </mc:Choice>
            <mc:Fallback xmlns="">
              <p:pic>
                <p:nvPicPr>
                  <p:cNvPr id="28" name="Håndskrift 27">
                    <a:extLst>
                      <a:ext uri="{FF2B5EF4-FFF2-40B4-BE49-F238E27FC236}">
                        <a16:creationId xmlns:a16="http://schemas.microsoft.com/office/drawing/2014/main" id="{A791E5BC-0D48-81AF-0BF9-E260EAC2E075}"/>
                      </a:ext>
                    </a:extLst>
                  </p:cNvPr>
                  <p:cNvPicPr/>
                  <p:nvPr/>
                </p:nvPicPr>
                <p:blipFill>
                  <a:blip r:embed="rId32"/>
                  <a:stretch>
                    <a:fillRect/>
                  </a:stretch>
                </p:blipFill>
                <p:spPr>
                  <a:xfrm>
                    <a:off x="6071730" y="1378841"/>
                    <a:ext cx="96120" cy="107640"/>
                  </a:xfrm>
                  <a:prstGeom prst="rect">
                    <a:avLst/>
                  </a:prstGeom>
                </p:spPr>
              </p:pic>
            </mc:Fallback>
          </mc:AlternateContent>
        </p:grpSp>
        <p:grpSp>
          <p:nvGrpSpPr>
            <p:cNvPr id="17" name="Gruppe 16">
              <a:extLst>
                <a:ext uri="{FF2B5EF4-FFF2-40B4-BE49-F238E27FC236}">
                  <a16:creationId xmlns:a16="http://schemas.microsoft.com/office/drawing/2014/main" id="{BBF53CAB-7E10-6A73-E250-270F84979825}"/>
                </a:ext>
              </a:extLst>
            </p:cNvPr>
            <p:cNvGrpSpPr/>
            <p:nvPr/>
          </p:nvGrpSpPr>
          <p:grpSpPr>
            <a:xfrm>
              <a:off x="5966970" y="369041"/>
              <a:ext cx="526680" cy="1111320"/>
              <a:chOff x="5966970" y="369041"/>
              <a:chExt cx="526680" cy="1111320"/>
            </a:xfrm>
            <a:grpFill/>
          </p:grpSpPr>
          <mc:AlternateContent xmlns:mc="http://schemas.openxmlformats.org/markup-compatibility/2006" xmlns:p14="http://schemas.microsoft.com/office/powerpoint/2010/main">
            <mc:Choice Requires="p14">
              <p:contentPart p14:bwMode="auto" r:id="rId33">
                <p14:nvContentPartPr>
                  <p14:cNvPr id="23" name="Håndskrift 22">
                    <a:extLst>
                      <a:ext uri="{FF2B5EF4-FFF2-40B4-BE49-F238E27FC236}">
                        <a16:creationId xmlns:a16="http://schemas.microsoft.com/office/drawing/2014/main" id="{A1E337D4-D64B-F6E3-19D6-0F23C88D5BCA}"/>
                      </a:ext>
                    </a:extLst>
                  </p14:cNvPr>
                  <p14:cNvContentPartPr/>
                  <p14:nvPr/>
                </p14:nvContentPartPr>
                <p14:xfrm>
                  <a:off x="6007650" y="369041"/>
                  <a:ext cx="347760" cy="438480"/>
                </p14:xfrm>
              </p:contentPart>
            </mc:Choice>
            <mc:Fallback xmlns="">
              <p:pic>
                <p:nvPicPr>
                  <p:cNvPr id="23" name="Håndskrift 22">
                    <a:extLst>
                      <a:ext uri="{FF2B5EF4-FFF2-40B4-BE49-F238E27FC236}">
                        <a16:creationId xmlns:a16="http://schemas.microsoft.com/office/drawing/2014/main" id="{BC7A07FA-719C-8A82-81D0-62CF6F3DB2D9}"/>
                      </a:ext>
                    </a:extLst>
                  </p:cNvPr>
                  <p:cNvPicPr/>
                  <p:nvPr/>
                </p:nvPicPr>
                <p:blipFill>
                  <a:blip r:embed="rId34"/>
                  <a:stretch>
                    <a:fillRect/>
                  </a:stretch>
                </p:blipFill>
                <p:spPr>
                  <a:xfrm>
                    <a:off x="6003330" y="364721"/>
                    <a:ext cx="35640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Håndskrift 23">
                    <a:extLst>
                      <a:ext uri="{FF2B5EF4-FFF2-40B4-BE49-F238E27FC236}">
                        <a16:creationId xmlns:a16="http://schemas.microsoft.com/office/drawing/2014/main" id="{0812495D-86CE-A82F-5DC1-B4C99BA49F67}"/>
                      </a:ext>
                    </a:extLst>
                  </p14:cNvPr>
                  <p14:cNvContentPartPr/>
                  <p14:nvPr/>
                </p14:nvContentPartPr>
                <p14:xfrm>
                  <a:off x="6412650" y="836681"/>
                  <a:ext cx="81000" cy="124200"/>
                </p14:xfrm>
              </p:contentPart>
            </mc:Choice>
            <mc:Fallback xmlns="">
              <p:pic>
                <p:nvPicPr>
                  <p:cNvPr id="24" name="Håndskrift 23">
                    <a:extLst>
                      <a:ext uri="{FF2B5EF4-FFF2-40B4-BE49-F238E27FC236}">
                        <a16:creationId xmlns:a16="http://schemas.microsoft.com/office/drawing/2014/main" id="{92421EF7-B2D1-0489-C87E-F6E87E9F7CAE}"/>
                      </a:ext>
                    </a:extLst>
                  </p:cNvPr>
                  <p:cNvPicPr/>
                  <p:nvPr/>
                </p:nvPicPr>
                <p:blipFill>
                  <a:blip r:embed="rId36"/>
                  <a:stretch>
                    <a:fillRect/>
                  </a:stretch>
                </p:blipFill>
                <p:spPr>
                  <a:xfrm>
                    <a:off x="6408330" y="832361"/>
                    <a:ext cx="896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Håndskrift 24">
                    <a:extLst>
                      <a:ext uri="{FF2B5EF4-FFF2-40B4-BE49-F238E27FC236}">
                        <a16:creationId xmlns:a16="http://schemas.microsoft.com/office/drawing/2014/main" id="{AF1A2F0E-EA64-391D-DB2B-4B06AFB6B514}"/>
                      </a:ext>
                    </a:extLst>
                  </p14:cNvPr>
                  <p14:cNvContentPartPr/>
                  <p14:nvPr/>
                </p14:nvContentPartPr>
                <p14:xfrm>
                  <a:off x="6067770" y="1380281"/>
                  <a:ext cx="74160" cy="100080"/>
                </p14:xfrm>
              </p:contentPart>
            </mc:Choice>
            <mc:Fallback xmlns="">
              <p:pic>
                <p:nvPicPr>
                  <p:cNvPr id="25" name="Håndskrift 24">
                    <a:extLst>
                      <a:ext uri="{FF2B5EF4-FFF2-40B4-BE49-F238E27FC236}">
                        <a16:creationId xmlns:a16="http://schemas.microsoft.com/office/drawing/2014/main" id="{75265049-5EE1-540E-1714-7D1241B7A55C}"/>
                      </a:ext>
                    </a:extLst>
                  </p:cNvPr>
                  <p:cNvPicPr/>
                  <p:nvPr/>
                </p:nvPicPr>
                <p:blipFill>
                  <a:blip r:embed="rId38"/>
                  <a:stretch>
                    <a:fillRect/>
                  </a:stretch>
                </p:blipFill>
                <p:spPr>
                  <a:xfrm>
                    <a:off x="6063450" y="1375961"/>
                    <a:ext cx="828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Håndskrift 25">
                    <a:extLst>
                      <a:ext uri="{FF2B5EF4-FFF2-40B4-BE49-F238E27FC236}">
                        <a16:creationId xmlns:a16="http://schemas.microsoft.com/office/drawing/2014/main" id="{FCAED1F2-C1EF-69E9-60F9-BEC4C7317D80}"/>
                      </a:ext>
                    </a:extLst>
                  </p14:cNvPr>
                  <p14:cNvContentPartPr/>
                  <p14:nvPr/>
                </p14:nvContentPartPr>
                <p14:xfrm>
                  <a:off x="5966970" y="847121"/>
                  <a:ext cx="315720" cy="485640"/>
                </p14:xfrm>
              </p:contentPart>
            </mc:Choice>
            <mc:Fallback xmlns="">
              <p:pic>
                <p:nvPicPr>
                  <p:cNvPr id="26" name="Håndskrift 25">
                    <a:extLst>
                      <a:ext uri="{FF2B5EF4-FFF2-40B4-BE49-F238E27FC236}">
                        <a16:creationId xmlns:a16="http://schemas.microsoft.com/office/drawing/2014/main" id="{362AB900-56C2-8416-F2FB-A3AC8EDF382A}"/>
                      </a:ext>
                    </a:extLst>
                  </p:cNvPr>
                  <p:cNvPicPr/>
                  <p:nvPr/>
                </p:nvPicPr>
                <p:blipFill>
                  <a:blip r:embed="rId40"/>
                  <a:stretch>
                    <a:fillRect/>
                  </a:stretch>
                </p:blipFill>
                <p:spPr>
                  <a:xfrm>
                    <a:off x="5962650" y="842801"/>
                    <a:ext cx="324360" cy="494280"/>
                  </a:xfrm>
                  <a:prstGeom prst="rect">
                    <a:avLst/>
                  </a:prstGeom>
                </p:spPr>
              </p:pic>
            </mc:Fallback>
          </mc:AlternateContent>
        </p:grpSp>
        <p:grpSp>
          <p:nvGrpSpPr>
            <p:cNvPr id="18" name="Gruppe 17">
              <a:extLst>
                <a:ext uri="{FF2B5EF4-FFF2-40B4-BE49-F238E27FC236}">
                  <a16:creationId xmlns:a16="http://schemas.microsoft.com/office/drawing/2014/main" id="{2076F0BD-2891-6C70-DD87-584763093E37}"/>
                </a:ext>
              </a:extLst>
            </p:cNvPr>
            <p:cNvGrpSpPr/>
            <p:nvPr/>
          </p:nvGrpSpPr>
          <p:grpSpPr>
            <a:xfrm>
              <a:off x="6002970" y="367961"/>
              <a:ext cx="456840" cy="1125360"/>
              <a:chOff x="6002970" y="367961"/>
              <a:chExt cx="456840" cy="1125360"/>
            </a:xfrm>
            <a:grpFill/>
          </p:grpSpPr>
          <mc:AlternateContent xmlns:mc="http://schemas.openxmlformats.org/markup-compatibility/2006" xmlns:p14="http://schemas.microsoft.com/office/powerpoint/2010/main">
            <mc:Choice Requires="p14">
              <p:contentPart p14:bwMode="auto" r:id="rId41">
                <p14:nvContentPartPr>
                  <p14:cNvPr id="19" name="Håndskrift 18">
                    <a:extLst>
                      <a:ext uri="{FF2B5EF4-FFF2-40B4-BE49-F238E27FC236}">
                        <a16:creationId xmlns:a16="http://schemas.microsoft.com/office/drawing/2014/main" id="{81EF5821-2BC7-13B1-0E22-99818AFB0980}"/>
                      </a:ext>
                    </a:extLst>
                  </p14:cNvPr>
                  <p14:cNvContentPartPr/>
                  <p14:nvPr/>
                </p14:nvContentPartPr>
                <p14:xfrm>
                  <a:off x="6002970" y="367961"/>
                  <a:ext cx="368640" cy="451440"/>
                </p14:xfrm>
              </p:contentPart>
            </mc:Choice>
            <mc:Fallback xmlns="">
              <p:pic>
                <p:nvPicPr>
                  <p:cNvPr id="19" name="Håndskrift 18">
                    <a:extLst>
                      <a:ext uri="{FF2B5EF4-FFF2-40B4-BE49-F238E27FC236}">
                        <a16:creationId xmlns:a16="http://schemas.microsoft.com/office/drawing/2014/main" id="{211E48EE-D5E5-43F8-F80A-31340FCBE21F}"/>
                      </a:ext>
                    </a:extLst>
                  </p:cNvPr>
                  <p:cNvPicPr/>
                  <p:nvPr/>
                </p:nvPicPr>
                <p:blipFill>
                  <a:blip r:embed="rId42"/>
                  <a:stretch>
                    <a:fillRect/>
                  </a:stretch>
                </p:blipFill>
                <p:spPr>
                  <a:xfrm>
                    <a:off x="5998650" y="363641"/>
                    <a:ext cx="377280"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 name="Håndskrift 19">
                    <a:extLst>
                      <a:ext uri="{FF2B5EF4-FFF2-40B4-BE49-F238E27FC236}">
                        <a16:creationId xmlns:a16="http://schemas.microsoft.com/office/drawing/2014/main" id="{17231593-63C8-BDCC-E187-4D677A37DC08}"/>
                      </a:ext>
                    </a:extLst>
                  </p14:cNvPr>
                  <p14:cNvContentPartPr/>
                  <p14:nvPr/>
                </p14:nvContentPartPr>
                <p14:xfrm>
                  <a:off x="6366570" y="856121"/>
                  <a:ext cx="93240" cy="93240"/>
                </p14:xfrm>
              </p:contentPart>
            </mc:Choice>
            <mc:Fallback xmlns="">
              <p:pic>
                <p:nvPicPr>
                  <p:cNvPr id="20" name="Håndskrift 19">
                    <a:extLst>
                      <a:ext uri="{FF2B5EF4-FFF2-40B4-BE49-F238E27FC236}">
                        <a16:creationId xmlns:a16="http://schemas.microsoft.com/office/drawing/2014/main" id="{D47C0886-0D56-0A3E-39F2-FEB595F33A7F}"/>
                      </a:ext>
                    </a:extLst>
                  </p:cNvPr>
                  <p:cNvPicPr/>
                  <p:nvPr/>
                </p:nvPicPr>
                <p:blipFill>
                  <a:blip r:embed="rId44"/>
                  <a:stretch>
                    <a:fillRect/>
                  </a:stretch>
                </p:blipFill>
                <p:spPr>
                  <a:xfrm>
                    <a:off x="6362250" y="851801"/>
                    <a:ext cx="1018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1" name="Håndskrift 20">
                    <a:extLst>
                      <a:ext uri="{FF2B5EF4-FFF2-40B4-BE49-F238E27FC236}">
                        <a16:creationId xmlns:a16="http://schemas.microsoft.com/office/drawing/2014/main" id="{E4286C39-1311-6671-01CA-2B6EFD4237D0}"/>
                      </a:ext>
                    </a:extLst>
                  </p14:cNvPr>
                  <p14:cNvContentPartPr/>
                  <p14:nvPr/>
                </p14:nvContentPartPr>
                <p14:xfrm>
                  <a:off x="6009810" y="859721"/>
                  <a:ext cx="286560" cy="469080"/>
                </p14:xfrm>
              </p:contentPart>
            </mc:Choice>
            <mc:Fallback xmlns="">
              <p:pic>
                <p:nvPicPr>
                  <p:cNvPr id="21" name="Håndskrift 20">
                    <a:extLst>
                      <a:ext uri="{FF2B5EF4-FFF2-40B4-BE49-F238E27FC236}">
                        <a16:creationId xmlns:a16="http://schemas.microsoft.com/office/drawing/2014/main" id="{0220959D-A246-3E85-476E-3A373F5A082E}"/>
                      </a:ext>
                    </a:extLst>
                  </p:cNvPr>
                  <p:cNvPicPr/>
                  <p:nvPr/>
                </p:nvPicPr>
                <p:blipFill>
                  <a:blip r:embed="rId46"/>
                  <a:stretch>
                    <a:fillRect/>
                  </a:stretch>
                </p:blipFill>
                <p:spPr>
                  <a:xfrm>
                    <a:off x="6005490" y="855401"/>
                    <a:ext cx="29520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2" name="Håndskrift 21">
                    <a:extLst>
                      <a:ext uri="{FF2B5EF4-FFF2-40B4-BE49-F238E27FC236}">
                        <a16:creationId xmlns:a16="http://schemas.microsoft.com/office/drawing/2014/main" id="{EE8F6977-EA64-C435-60AA-F5C778EDADDF}"/>
                      </a:ext>
                    </a:extLst>
                  </p14:cNvPr>
                  <p14:cNvContentPartPr/>
                  <p14:nvPr/>
                </p14:nvContentPartPr>
                <p14:xfrm>
                  <a:off x="6073530" y="1389281"/>
                  <a:ext cx="64080" cy="104040"/>
                </p14:xfrm>
              </p:contentPart>
            </mc:Choice>
            <mc:Fallback xmlns="">
              <p:pic>
                <p:nvPicPr>
                  <p:cNvPr id="22" name="Håndskrift 21">
                    <a:extLst>
                      <a:ext uri="{FF2B5EF4-FFF2-40B4-BE49-F238E27FC236}">
                        <a16:creationId xmlns:a16="http://schemas.microsoft.com/office/drawing/2014/main" id="{337DB308-95DB-8494-65C4-63E28E5AA08D}"/>
                      </a:ext>
                    </a:extLst>
                  </p:cNvPr>
                  <p:cNvPicPr/>
                  <p:nvPr/>
                </p:nvPicPr>
                <p:blipFill>
                  <a:blip r:embed="rId48"/>
                  <a:stretch>
                    <a:fillRect/>
                  </a:stretch>
                </p:blipFill>
                <p:spPr>
                  <a:xfrm>
                    <a:off x="6069210" y="1384961"/>
                    <a:ext cx="72720" cy="112680"/>
                  </a:xfrm>
                  <a:prstGeom prst="rect">
                    <a:avLst/>
                  </a:prstGeom>
                </p:spPr>
              </p:pic>
            </mc:Fallback>
          </mc:AlternateContent>
        </p:grpSp>
      </p:grpSp>
    </p:spTree>
    <p:extLst>
      <p:ext uri="{BB962C8B-B14F-4D97-AF65-F5344CB8AC3E}">
        <p14:creationId xmlns:p14="http://schemas.microsoft.com/office/powerpoint/2010/main" val="83124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brettet hjørne 3">
            <a:extLst>
              <a:ext uri="{FF2B5EF4-FFF2-40B4-BE49-F238E27FC236}">
                <a16:creationId xmlns:a16="http://schemas.microsoft.com/office/drawing/2014/main" id="{A05FDD4C-70E7-AED8-8369-7F1C4D931151}"/>
              </a:ext>
              <a:ext uri="{C183D7F6-B498-43B3-948B-1728B52AA6E4}">
                <adec:decorative xmlns:adec="http://schemas.microsoft.com/office/drawing/2017/decorative" val="1"/>
              </a:ext>
            </a:extLst>
          </p:cNvPr>
          <p:cNvSpPr/>
          <p:nvPr/>
        </p:nvSpPr>
        <p:spPr>
          <a:xfrm>
            <a:off x="2710024" y="3896044"/>
            <a:ext cx="8887200" cy="1630680"/>
          </a:xfrm>
          <a:prstGeom prst="foldedCorner">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BE210D1-7FBE-4AEF-8FFC-9F50210398D4}"/>
              </a:ext>
            </a:extLst>
          </p:cNvPr>
          <p:cNvSpPr>
            <a:spLocks noGrp="1"/>
          </p:cNvSpPr>
          <p:nvPr>
            <p:ph type="title"/>
          </p:nvPr>
        </p:nvSpPr>
        <p:spPr>
          <a:xfrm>
            <a:off x="450937" y="571032"/>
            <a:ext cx="11523945" cy="1325563"/>
          </a:xfrm>
        </p:spPr>
        <p:txBody>
          <a:bodyPr>
            <a:normAutofit/>
          </a:bodyPr>
          <a:lstStyle/>
          <a:p>
            <a:r>
              <a:rPr lang="nb-NO" dirty="0"/>
              <a:t>På 1700-tallet fantes ikke et standard termometer</a:t>
            </a:r>
          </a:p>
        </p:txBody>
      </p:sp>
      <p:sp>
        <p:nvSpPr>
          <p:cNvPr id="3" name="Plassholder for innhold 2">
            <a:extLst>
              <a:ext uri="{FF2B5EF4-FFF2-40B4-BE49-F238E27FC236}">
                <a16:creationId xmlns:a16="http://schemas.microsoft.com/office/drawing/2014/main" id="{03023AE2-C4A8-44C1-A65D-D7621AE5E0C5}"/>
              </a:ext>
            </a:extLst>
          </p:cNvPr>
          <p:cNvSpPr>
            <a:spLocks noGrp="1"/>
          </p:cNvSpPr>
          <p:nvPr>
            <p:ph idx="1"/>
          </p:nvPr>
        </p:nvSpPr>
        <p:spPr>
          <a:xfrm>
            <a:off x="838200" y="2028889"/>
            <a:ext cx="10515600" cy="3933499"/>
          </a:xfrm>
        </p:spPr>
        <p:txBody>
          <a:bodyPr>
            <a:normAutofit/>
          </a:bodyPr>
          <a:lstStyle/>
          <a:p>
            <a:pPr lvl="1">
              <a:lnSpc>
                <a:spcPct val="150000"/>
              </a:lnSpc>
            </a:pPr>
            <a:r>
              <a:rPr lang="nb-NO" dirty="0"/>
              <a:t>Det ble laget ulike typer termometere og de ulike termometrene ga ulike måleverdier når de målte det samme</a:t>
            </a:r>
          </a:p>
          <a:p>
            <a:pPr marL="1887538" lvl="1" indent="-628650">
              <a:lnSpc>
                <a:spcPct val="150000"/>
              </a:lnSpc>
              <a:spcBef>
                <a:spcPts val="4800"/>
              </a:spcBef>
              <a:buFont typeface="Arial Nova" panose="020B0504020202020204" pitchFamily="34" charset="0"/>
              <a:buChar char="→"/>
            </a:pPr>
            <a:r>
              <a:rPr lang="nb-NO" sz="3600" dirty="0"/>
              <a:t>På 1700-tallet startet arbeidet for å utvikle et termometer som kunne vise </a:t>
            </a:r>
            <a:r>
              <a:rPr lang="nb-NO" sz="3600" i="1" dirty="0"/>
              <a:t>sann temperatur</a:t>
            </a:r>
            <a:endParaRPr lang="nb-NO" dirty="0"/>
          </a:p>
        </p:txBody>
      </p:sp>
    </p:spTree>
    <p:extLst>
      <p:ext uri="{BB962C8B-B14F-4D97-AF65-F5344CB8AC3E}">
        <p14:creationId xmlns:p14="http://schemas.microsoft.com/office/powerpoint/2010/main" val="2957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21864A-546A-F09D-A608-7AE1056D5856}"/>
              </a:ext>
            </a:extLst>
          </p:cNvPr>
          <p:cNvSpPr>
            <a:spLocks noGrp="1"/>
          </p:cNvSpPr>
          <p:nvPr>
            <p:ph type="title"/>
          </p:nvPr>
        </p:nvSpPr>
        <p:spPr>
          <a:xfrm>
            <a:off x="0" y="0"/>
            <a:ext cx="12192000" cy="776614"/>
          </a:xfrm>
          <a:solidFill>
            <a:schemeClr val="tx1">
              <a:lumMod val="75000"/>
              <a:lumOff val="25000"/>
            </a:schemeClr>
          </a:solidFill>
        </p:spPr>
        <p:txBody>
          <a:bodyPr>
            <a:normAutofit/>
          </a:bodyPr>
          <a:lstStyle/>
          <a:p>
            <a:pPr algn="ctr"/>
            <a:r>
              <a:rPr lang="nb-NO" sz="3400" dirty="0">
                <a:solidFill>
                  <a:schemeClr val="bg1"/>
                </a:solidFill>
              </a:rPr>
              <a:t>Et utvalg vitenskapsmenn som bidro i utviklingen av termometeret</a:t>
            </a:r>
          </a:p>
        </p:txBody>
      </p:sp>
      <p:sp>
        <p:nvSpPr>
          <p:cNvPr id="3" name="Plassholder for innhold 2">
            <a:extLst>
              <a:ext uri="{FF2B5EF4-FFF2-40B4-BE49-F238E27FC236}">
                <a16:creationId xmlns:a16="http://schemas.microsoft.com/office/drawing/2014/main" id="{ACA3CBCD-C870-6BF4-9082-DA66D5E2345B}"/>
              </a:ext>
            </a:extLst>
          </p:cNvPr>
          <p:cNvSpPr>
            <a:spLocks noGrp="1"/>
          </p:cNvSpPr>
          <p:nvPr>
            <p:ph idx="1"/>
          </p:nvPr>
        </p:nvSpPr>
        <p:spPr>
          <a:xfrm>
            <a:off x="614849" y="914400"/>
            <a:ext cx="4721239" cy="5799551"/>
          </a:xfrm>
        </p:spPr>
        <p:txBody>
          <a:bodyPr>
            <a:noAutofit/>
          </a:bodyPr>
          <a:lstStyle/>
          <a:p>
            <a:pPr>
              <a:lnSpc>
                <a:spcPct val="100000"/>
              </a:lnSpc>
            </a:pPr>
            <a:r>
              <a:rPr lang="nb-NO" sz="1800" b="1" dirty="0"/>
              <a:t>Nederland</a:t>
            </a:r>
          </a:p>
          <a:p>
            <a:pPr lvl="1">
              <a:lnSpc>
                <a:spcPct val="100000"/>
              </a:lnSpc>
            </a:pPr>
            <a:r>
              <a:rPr lang="nb-NO" sz="1800" dirty="0"/>
              <a:t>H. </a:t>
            </a:r>
            <a:r>
              <a:rPr lang="nb-NO" sz="1800" dirty="0" err="1"/>
              <a:t>Boerhaave</a:t>
            </a:r>
            <a:r>
              <a:rPr lang="nb-NO" sz="1800" dirty="0"/>
              <a:t> (1668-1738)</a:t>
            </a:r>
          </a:p>
          <a:p>
            <a:pPr>
              <a:lnSpc>
                <a:spcPct val="100000"/>
              </a:lnSpc>
            </a:pPr>
            <a:r>
              <a:rPr lang="nb-NO" sz="1800" b="1" dirty="0"/>
              <a:t>Storbritannia</a:t>
            </a:r>
          </a:p>
          <a:p>
            <a:pPr lvl="1">
              <a:lnSpc>
                <a:spcPct val="100000"/>
              </a:lnSpc>
            </a:pPr>
            <a:r>
              <a:rPr lang="nb-NO" sz="1800" dirty="0"/>
              <a:t>J. Dalton (1766-1844)</a:t>
            </a:r>
          </a:p>
          <a:p>
            <a:pPr lvl="1">
              <a:lnSpc>
                <a:spcPct val="100000"/>
              </a:lnSpc>
            </a:pPr>
            <a:r>
              <a:rPr lang="nb-NO" sz="1800" dirty="0"/>
              <a:t>W. Thomson (1824-1907)</a:t>
            </a:r>
          </a:p>
          <a:p>
            <a:pPr>
              <a:lnSpc>
                <a:spcPct val="100000"/>
              </a:lnSpc>
            </a:pPr>
            <a:r>
              <a:rPr lang="nb-NO" sz="1800" b="1" dirty="0"/>
              <a:t>Frankrike</a:t>
            </a:r>
          </a:p>
          <a:p>
            <a:pPr lvl="1">
              <a:lnSpc>
                <a:spcPct val="100000"/>
              </a:lnSpc>
            </a:pPr>
            <a:r>
              <a:rPr lang="nb-NO" sz="1800" dirty="0"/>
              <a:t>R. A. F. Reaumur (1683-1757)</a:t>
            </a:r>
          </a:p>
          <a:p>
            <a:pPr lvl="1">
              <a:lnSpc>
                <a:spcPct val="100000"/>
              </a:lnSpc>
            </a:pPr>
            <a:r>
              <a:rPr lang="nb-NO" sz="1800" dirty="0"/>
              <a:t>A. </a:t>
            </a:r>
            <a:r>
              <a:rPr lang="nb-NO" sz="1800" dirty="0" err="1"/>
              <a:t>Lavoisier</a:t>
            </a:r>
            <a:r>
              <a:rPr lang="nb-NO" sz="1800" dirty="0"/>
              <a:t> (1743-1794)</a:t>
            </a:r>
          </a:p>
          <a:p>
            <a:pPr lvl="1">
              <a:lnSpc>
                <a:spcPct val="100000"/>
              </a:lnSpc>
            </a:pPr>
            <a:r>
              <a:rPr lang="nb-NO" sz="1800" dirty="0"/>
              <a:t>P. S. </a:t>
            </a:r>
            <a:r>
              <a:rPr lang="nb-NO" sz="1800" dirty="0" err="1"/>
              <a:t>Laplace</a:t>
            </a:r>
            <a:r>
              <a:rPr lang="nb-NO" sz="1800" dirty="0"/>
              <a:t> (1749-1827)</a:t>
            </a:r>
          </a:p>
          <a:p>
            <a:pPr lvl="1">
              <a:lnSpc>
                <a:spcPct val="100000"/>
              </a:lnSpc>
            </a:pPr>
            <a:r>
              <a:rPr lang="nb-NO" sz="1800" dirty="0"/>
              <a:t>H. Regnault (1810-1878)</a:t>
            </a:r>
          </a:p>
          <a:p>
            <a:pPr>
              <a:lnSpc>
                <a:spcPct val="100000"/>
              </a:lnSpc>
            </a:pPr>
            <a:r>
              <a:rPr lang="nb-NO" sz="1800" b="1" dirty="0"/>
              <a:t>Sverige</a:t>
            </a:r>
          </a:p>
          <a:p>
            <a:pPr lvl="1">
              <a:lnSpc>
                <a:spcPct val="100000"/>
              </a:lnSpc>
            </a:pPr>
            <a:r>
              <a:rPr lang="nb-NO" sz="1800" dirty="0"/>
              <a:t>A. Celsius (1701-1744)</a:t>
            </a:r>
          </a:p>
          <a:p>
            <a:pPr>
              <a:lnSpc>
                <a:spcPct val="100000"/>
              </a:lnSpc>
            </a:pPr>
            <a:r>
              <a:rPr lang="nb-NO" sz="1800" b="1" dirty="0"/>
              <a:t>Tyskland</a:t>
            </a:r>
          </a:p>
          <a:p>
            <a:pPr lvl="1">
              <a:lnSpc>
                <a:spcPct val="100000"/>
              </a:lnSpc>
            </a:pPr>
            <a:r>
              <a:rPr lang="nb-NO" sz="1800" dirty="0"/>
              <a:t>D. G. Fahrenheit (1686-1736)</a:t>
            </a:r>
          </a:p>
          <a:p>
            <a:pPr>
              <a:lnSpc>
                <a:spcPct val="100000"/>
              </a:lnSpc>
            </a:pPr>
            <a:r>
              <a:rPr lang="nb-NO" sz="1800" b="1" dirty="0"/>
              <a:t>Sveits</a:t>
            </a:r>
          </a:p>
          <a:p>
            <a:pPr lvl="1">
              <a:lnSpc>
                <a:spcPct val="100000"/>
              </a:lnSpc>
            </a:pPr>
            <a:r>
              <a:rPr lang="nb-NO" sz="1800" dirty="0"/>
              <a:t>J. A. De Luc (1727-1817)</a:t>
            </a:r>
          </a:p>
        </p:txBody>
      </p:sp>
      <p:pic>
        <p:nvPicPr>
          <p:cNvPr id="4" name="Bilde 3" descr="Et kart over Europa med dagens landegrenser. Nederland, Storbritannia, Frankrike, Sverige, Tyskland og Sveits er fargelagt med hver sin farge.">
            <a:extLst>
              <a:ext uri="{FF2B5EF4-FFF2-40B4-BE49-F238E27FC236}">
                <a16:creationId xmlns:a16="http://schemas.microsoft.com/office/drawing/2014/main" id="{7BBE11A2-4DB2-AAEE-1749-B5956B9A5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878" y="914400"/>
            <a:ext cx="5513272" cy="5257831"/>
          </a:xfrm>
          <a:prstGeom prst="rect">
            <a:avLst/>
          </a:prstGeom>
          <a:ln>
            <a:solidFill>
              <a:schemeClr val="tx1"/>
            </a:solidFill>
          </a:ln>
        </p:spPr>
      </p:pic>
      <p:sp>
        <p:nvSpPr>
          <p:cNvPr id="5" name="TekstSylinder 4" descr="Kildehenvisning til bildet">
            <a:extLst>
              <a:ext uri="{FF2B5EF4-FFF2-40B4-BE49-F238E27FC236}">
                <a16:creationId xmlns:a16="http://schemas.microsoft.com/office/drawing/2014/main" id="{845AA39E-7A0E-2143-0C2F-E416D4B9FDDB}"/>
              </a:ext>
            </a:extLst>
          </p:cNvPr>
          <p:cNvSpPr txBox="1"/>
          <p:nvPr/>
        </p:nvSpPr>
        <p:spPr>
          <a:xfrm>
            <a:off x="6063876" y="6211669"/>
            <a:ext cx="5513272" cy="646331"/>
          </a:xfrm>
          <a:prstGeom prst="rect">
            <a:avLst/>
          </a:prstGeom>
          <a:noFill/>
        </p:spPr>
        <p:txBody>
          <a:bodyPr wrap="square" rtlCol="0">
            <a:spAutoFit/>
          </a:bodyPr>
          <a:lstStyle/>
          <a:p>
            <a:pPr algn="r"/>
            <a:r>
              <a:rPr lang="nb-NO" sz="900" dirty="0">
                <a:solidFill>
                  <a:schemeClr val="tx1">
                    <a:lumMod val="60000"/>
                    <a:lumOff val="40000"/>
                  </a:schemeClr>
                </a:solidFill>
              </a:rPr>
              <a:t>Bearbeidet fra </a:t>
            </a:r>
            <a:r>
              <a:rPr lang="en-US" sz="900" b="0" i="1" dirty="0">
                <a:solidFill>
                  <a:schemeClr val="tx1">
                    <a:lumMod val="60000"/>
                    <a:lumOff val="40000"/>
                  </a:schemeClr>
                </a:solidFill>
                <a:effectLst/>
                <a:latin typeface="GT America Extended"/>
              </a:rPr>
              <a:t>The World Factbook 2021</a:t>
            </a:r>
            <a:r>
              <a:rPr lang="en-US" sz="900" b="0" i="0" dirty="0">
                <a:solidFill>
                  <a:schemeClr val="tx1">
                    <a:lumMod val="60000"/>
                    <a:lumOff val="40000"/>
                  </a:schemeClr>
                </a:solidFill>
                <a:effectLst/>
                <a:latin typeface="GT America Extended"/>
              </a:rPr>
              <a:t>. Washington, DC: Central Intelligence Agency, 2021. </a:t>
            </a:r>
            <a:r>
              <a:rPr lang="en-US" sz="900" b="0" i="0" dirty="0">
                <a:solidFill>
                  <a:schemeClr val="tx1">
                    <a:lumMod val="60000"/>
                    <a:lumOff val="40000"/>
                  </a:schemeClr>
                </a:solidFill>
                <a:effectLst/>
                <a:latin typeface="GT America Extended"/>
                <a:hlinkClick r:id="rId3">
                  <a:extLst>
                    <a:ext uri="{A12FA001-AC4F-418D-AE19-62706E023703}">
                      <ahyp:hlinkClr xmlns:ahyp="http://schemas.microsoft.com/office/drawing/2018/hyperlinkcolor" val="tx"/>
                    </a:ext>
                  </a:extLst>
                </a:hlinkClick>
              </a:rPr>
              <a:t>https://www.cia.gov/the-world-factbook/countries/france/locator-map</a:t>
            </a:r>
            <a:r>
              <a:rPr lang="en-US" sz="900" dirty="0">
                <a:solidFill>
                  <a:schemeClr val="tx1">
                    <a:lumMod val="60000"/>
                    <a:lumOff val="40000"/>
                  </a:schemeClr>
                </a:solidFill>
                <a:latin typeface="GT America Extended"/>
              </a:rPr>
              <a:t>. Public Domain. [</a:t>
            </a:r>
            <a:r>
              <a:rPr lang="en-US" sz="900" dirty="0" err="1">
                <a:solidFill>
                  <a:schemeClr val="tx1">
                    <a:lumMod val="60000"/>
                    <a:lumOff val="40000"/>
                  </a:schemeClr>
                </a:solidFill>
                <a:latin typeface="GT America Extended"/>
              </a:rPr>
              <a:t>Bildet</a:t>
            </a:r>
            <a:r>
              <a:rPr lang="en-US" sz="900" dirty="0">
                <a:solidFill>
                  <a:schemeClr val="tx1">
                    <a:lumMod val="60000"/>
                    <a:lumOff val="40000"/>
                  </a:schemeClr>
                </a:solidFill>
                <a:latin typeface="GT America Extended"/>
              </a:rPr>
              <a:t> er </a:t>
            </a:r>
            <a:r>
              <a:rPr lang="en-US" sz="900" dirty="0" err="1">
                <a:solidFill>
                  <a:schemeClr val="tx1">
                    <a:lumMod val="60000"/>
                    <a:lumOff val="40000"/>
                  </a:schemeClr>
                </a:solidFill>
                <a:latin typeface="GT America Extended"/>
              </a:rPr>
              <a:t>endret</a:t>
            </a:r>
            <a:r>
              <a:rPr lang="en-US" sz="900" dirty="0">
                <a:solidFill>
                  <a:schemeClr val="tx1">
                    <a:lumMod val="60000"/>
                    <a:lumOff val="40000"/>
                  </a:schemeClr>
                </a:solidFill>
                <a:latin typeface="GT America Extended"/>
              </a:rPr>
              <a:t> </a:t>
            </a:r>
            <a:r>
              <a:rPr lang="en-US" sz="900" dirty="0" err="1">
                <a:solidFill>
                  <a:schemeClr val="tx1">
                    <a:lumMod val="60000"/>
                    <a:lumOff val="40000"/>
                  </a:schemeClr>
                </a:solidFill>
                <a:latin typeface="GT America Extended"/>
              </a:rPr>
              <a:t>ved</a:t>
            </a:r>
            <a:r>
              <a:rPr lang="en-US" sz="900" dirty="0">
                <a:solidFill>
                  <a:schemeClr val="tx1">
                    <a:lumMod val="60000"/>
                    <a:lumOff val="40000"/>
                  </a:schemeClr>
                </a:solidFill>
                <a:latin typeface="GT America Extended"/>
              </a:rPr>
              <a:t> at </a:t>
            </a:r>
            <a:r>
              <a:rPr lang="en-US" sz="900" dirty="0" err="1">
                <a:solidFill>
                  <a:schemeClr val="tx1">
                    <a:lumMod val="60000"/>
                    <a:lumOff val="40000"/>
                  </a:schemeClr>
                </a:solidFill>
                <a:latin typeface="GT America Extended"/>
              </a:rPr>
              <a:t>jeg</a:t>
            </a:r>
            <a:r>
              <a:rPr lang="en-US" sz="900" dirty="0">
                <a:solidFill>
                  <a:schemeClr val="tx1">
                    <a:lumMod val="60000"/>
                    <a:lumOff val="40000"/>
                  </a:schemeClr>
                </a:solidFill>
                <a:latin typeface="GT America Extended"/>
              </a:rPr>
              <a:t> </a:t>
            </a:r>
            <a:r>
              <a:rPr lang="en-US" sz="900" dirty="0" err="1">
                <a:solidFill>
                  <a:schemeClr val="tx1">
                    <a:lumMod val="60000"/>
                    <a:lumOff val="40000"/>
                  </a:schemeClr>
                </a:solidFill>
                <a:latin typeface="GT America Extended"/>
              </a:rPr>
              <a:t>har</a:t>
            </a:r>
            <a:r>
              <a:rPr lang="en-US" sz="900" dirty="0">
                <a:solidFill>
                  <a:schemeClr val="tx1">
                    <a:lumMod val="60000"/>
                    <a:lumOff val="40000"/>
                  </a:schemeClr>
                </a:solidFill>
                <a:latin typeface="GT America Extended"/>
              </a:rPr>
              <a:t> </a:t>
            </a:r>
            <a:r>
              <a:rPr lang="en-US" sz="900" dirty="0" err="1">
                <a:solidFill>
                  <a:schemeClr val="tx1">
                    <a:lumMod val="60000"/>
                    <a:lumOff val="40000"/>
                  </a:schemeClr>
                </a:solidFill>
                <a:latin typeface="GT America Extended"/>
              </a:rPr>
              <a:t>fargelagt</a:t>
            </a:r>
            <a:r>
              <a:rPr lang="en-US" sz="900" dirty="0">
                <a:solidFill>
                  <a:schemeClr val="tx1">
                    <a:lumMod val="60000"/>
                    <a:lumOff val="40000"/>
                  </a:schemeClr>
                </a:solidFill>
                <a:latin typeface="GT America Extended"/>
              </a:rPr>
              <a:t> </a:t>
            </a:r>
            <a:r>
              <a:rPr lang="en-US" sz="900" dirty="0" err="1">
                <a:solidFill>
                  <a:schemeClr val="tx1">
                    <a:lumMod val="60000"/>
                    <a:lumOff val="40000"/>
                  </a:schemeClr>
                </a:solidFill>
                <a:latin typeface="GT America Extended"/>
              </a:rPr>
              <a:t>utvalgte</a:t>
            </a:r>
            <a:r>
              <a:rPr lang="en-US" sz="900" dirty="0">
                <a:solidFill>
                  <a:schemeClr val="tx1">
                    <a:lumMod val="60000"/>
                    <a:lumOff val="40000"/>
                  </a:schemeClr>
                </a:solidFill>
                <a:latin typeface="GT America Extended"/>
              </a:rPr>
              <a:t> land med gul, </a:t>
            </a:r>
            <a:r>
              <a:rPr lang="en-US" sz="900" dirty="0" err="1">
                <a:solidFill>
                  <a:schemeClr val="tx1">
                    <a:lumMod val="60000"/>
                    <a:lumOff val="40000"/>
                  </a:schemeClr>
                </a:solidFill>
                <a:latin typeface="GT America Extended"/>
              </a:rPr>
              <a:t>lilla</a:t>
            </a:r>
            <a:r>
              <a:rPr lang="en-US" sz="900" dirty="0">
                <a:solidFill>
                  <a:schemeClr val="tx1">
                    <a:lumMod val="60000"/>
                    <a:lumOff val="40000"/>
                  </a:schemeClr>
                </a:solidFill>
                <a:latin typeface="GT America Extended"/>
              </a:rPr>
              <a:t> </a:t>
            </a:r>
            <a:r>
              <a:rPr lang="en-US" sz="900" dirty="0" err="1">
                <a:solidFill>
                  <a:schemeClr val="tx1">
                    <a:lumMod val="60000"/>
                    <a:lumOff val="40000"/>
                  </a:schemeClr>
                </a:solidFill>
                <a:latin typeface="GT America Extended"/>
              </a:rPr>
              <a:t>rød</a:t>
            </a:r>
            <a:r>
              <a:rPr lang="en-US" sz="900" dirty="0">
                <a:solidFill>
                  <a:schemeClr val="tx1">
                    <a:lumMod val="60000"/>
                    <a:lumOff val="40000"/>
                  </a:schemeClr>
                </a:solidFill>
                <a:latin typeface="GT America Extended"/>
              </a:rPr>
              <a:t> </a:t>
            </a:r>
            <a:r>
              <a:rPr lang="en-US" sz="900" dirty="0" err="1">
                <a:solidFill>
                  <a:schemeClr val="tx1">
                    <a:lumMod val="60000"/>
                    <a:lumOff val="40000"/>
                  </a:schemeClr>
                </a:solidFill>
                <a:latin typeface="GT America Extended"/>
              </a:rPr>
              <a:t>og</a:t>
            </a:r>
            <a:r>
              <a:rPr lang="en-US" sz="900" dirty="0">
                <a:solidFill>
                  <a:schemeClr val="tx1">
                    <a:lumMod val="60000"/>
                    <a:lumOff val="40000"/>
                  </a:schemeClr>
                </a:solidFill>
                <a:latin typeface="GT America Extended"/>
              </a:rPr>
              <a:t> </a:t>
            </a:r>
            <a:r>
              <a:rPr lang="en-US" sz="900" dirty="0" err="1">
                <a:solidFill>
                  <a:schemeClr val="tx1">
                    <a:lumMod val="60000"/>
                    <a:lumOff val="40000"/>
                  </a:schemeClr>
                </a:solidFill>
                <a:latin typeface="GT America Extended"/>
              </a:rPr>
              <a:t>grønn</a:t>
            </a:r>
            <a:r>
              <a:rPr lang="en-US" sz="900" dirty="0">
                <a:solidFill>
                  <a:schemeClr val="tx1">
                    <a:lumMod val="60000"/>
                    <a:lumOff val="40000"/>
                  </a:schemeClr>
                </a:solidFill>
                <a:latin typeface="GT America Extended"/>
              </a:rPr>
              <a:t>]</a:t>
            </a:r>
            <a:br>
              <a:rPr lang="en-US" sz="900" dirty="0">
                <a:solidFill>
                  <a:schemeClr val="tx1">
                    <a:lumMod val="60000"/>
                    <a:lumOff val="40000"/>
                  </a:schemeClr>
                </a:solidFill>
              </a:rPr>
            </a:br>
            <a:endParaRPr lang="nb-NO" sz="900" dirty="0">
              <a:solidFill>
                <a:schemeClr val="tx1">
                  <a:lumMod val="60000"/>
                  <a:lumOff val="40000"/>
                </a:schemeClr>
              </a:solidFill>
            </a:endParaRPr>
          </a:p>
        </p:txBody>
      </p:sp>
    </p:spTree>
    <p:extLst>
      <p:ext uri="{BB962C8B-B14F-4D97-AF65-F5344CB8AC3E}">
        <p14:creationId xmlns:p14="http://schemas.microsoft.com/office/powerpoint/2010/main" val="310525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ktangel 34">
            <a:extLst>
              <a:ext uri="{FF2B5EF4-FFF2-40B4-BE49-F238E27FC236}">
                <a16:creationId xmlns:a16="http://schemas.microsoft.com/office/drawing/2014/main" id="{9B175873-C24D-C0DB-AE4D-0F55E9DDF7D0}"/>
              </a:ext>
              <a:ext uri="{C183D7F6-B498-43B3-948B-1728B52AA6E4}">
                <adec:decorative xmlns:adec="http://schemas.microsoft.com/office/drawing/2017/decorative" val="1"/>
              </a:ext>
            </a:extLst>
          </p:cNvPr>
          <p:cNvSpPr/>
          <p:nvPr/>
        </p:nvSpPr>
        <p:spPr>
          <a:xfrm>
            <a:off x="0" y="0"/>
            <a:ext cx="12192000" cy="3579471"/>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p>
        </p:txBody>
      </p:sp>
      <p:sp>
        <p:nvSpPr>
          <p:cNvPr id="36" name="Rektangel: brettet hjørne 35">
            <a:extLst>
              <a:ext uri="{FF2B5EF4-FFF2-40B4-BE49-F238E27FC236}">
                <a16:creationId xmlns:a16="http://schemas.microsoft.com/office/drawing/2014/main" id="{641AA53F-94C7-4486-2097-E2C9DBE8A5E3}"/>
              </a:ext>
              <a:ext uri="{C183D7F6-B498-43B3-948B-1728B52AA6E4}">
                <adec:decorative xmlns:adec="http://schemas.microsoft.com/office/drawing/2017/decorative" val="1"/>
              </a:ext>
            </a:extLst>
          </p:cNvPr>
          <p:cNvSpPr/>
          <p:nvPr/>
        </p:nvSpPr>
        <p:spPr>
          <a:xfrm>
            <a:off x="738720" y="3717914"/>
            <a:ext cx="8887200" cy="1630680"/>
          </a:xfrm>
          <a:prstGeom prst="foldedCorner">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908009B-67BB-6EA0-75C2-24F8708AACBD}"/>
              </a:ext>
            </a:extLst>
          </p:cNvPr>
          <p:cNvSpPr>
            <a:spLocks noGrp="1"/>
          </p:cNvSpPr>
          <p:nvPr>
            <p:ph type="title"/>
          </p:nvPr>
        </p:nvSpPr>
        <p:spPr>
          <a:xfrm>
            <a:off x="345000" y="178713"/>
            <a:ext cx="11506920" cy="1238208"/>
          </a:xfrm>
        </p:spPr>
        <p:txBody>
          <a:bodyPr>
            <a:normAutofit/>
          </a:bodyPr>
          <a:lstStyle/>
          <a:p>
            <a:pPr>
              <a:lnSpc>
                <a:spcPct val="120000"/>
              </a:lnSpc>
            </a:pPr>
            <a:r>
              <a:rPr lang="nb-NO" dirty="0">
                <a:solidFill>
                  <a:schemeClr val="bg1"/>
                </a:solidFill>
              </a:rPr>
              <a:t>Valg</a:t>
            </a:r>
            <a:r>
              <a:rPr lang="en-US" dirty="0">
                <a:solidFill>
                  <a:schemeClr val="bg1"/>
                </a:solidFill>
              </a:rPr>
              <a:t> av type </a:t>
            </a:r>
            <a:r>
              <a:rPr lang="en-US" dirty="0" err="1">
                <a:solidFill>
                  <a:schemeClr val="bg1"/>
                </a:solidFill>
              </a:rPr>
              <a:t>termometerfluid</a:t>
            </a:r>
            <a:r>
              <a:rPr lang="en-US" dirty="0">
                <a:solidFill>
                  <a:schemeClr val="bg1"/>
                </a:solidFill>
              </a:rPr>
              <a:t> - </a:t>
            </a:r>
            <a:r>
              <a:rPr lang="nb-NO" sz="2800" dirty="0">
                <a:solidFill>
                  <a:schemeClr val="bg1"/>
                </a:solidFill>
              </a:rPr>
              <a:t>kvikksølv</a:t>
            </a:r>
            <a:r>
              <a:rPr lang="en-US" sz="2800" dirty="0">
                <a:solidFill>
                  <a:schemeClr val="bg1"/>
                </a:solidFill>
              </a:rPr>
              <a:t>, </a:t>
            </a:r>
            <a:r>
              <a:rPr lang="nb-NO" sz="2800" dirty="0">
                <a:solidFill>
                  <a:schemeClr val="bg1"/>
                </a:solidFill>
              </a:rPr>
              <a:t>alkohol</a:t>
            </a:r>
            <a:r>
              <a:rPr lang="en-US" sz="2800" dirty="0">
                <a:solidFill>
                  <a:schemeClr val="bg1"/>
                </a:solidFill>
              </a:rPr>
              <a:t> </a:t>
            </a:r>
            <a:r>
              <a:rPr lang="nb-NO" sz="2800" dirty="0">
                <a:solidFill>
                  <a:schemeClr val="bg1"/>
                </a:solidFill>
              </a:rPr>
              <a:t>eller</a:t>
            </a:r>
            <a:r>
              <a:rPr lang="en-US" sz="2800" dirty="0">
                <a:solidFill>
                  <a:schemeClr val="bg1"/>
                </a:solidFill>
              </a:rPr>
              <a:t> </a:t>
            </a:r>
            <a:r>
              <a:rPr lang="nb-NO" sz="2800" dirty="0">
                <a:solidFill>
                  <a:schemeClr val="bg1"/>
                </a:solidFill>
              </a:rPr>
              <a:t>luft</a:t>
            </a:r>
            <a:r>
              <a:rPr lang="en-US" sz="2800" dirty="0">
                <a:solidFill>
                  <a:schemeClr val="bg1"/>
                </a:solidFill>
              </a:rPr>
              <a:t>? </a:t>
            </a:r>
            <a:endParaRPr lang="nb-NO" sz="2400" dirty="0">
              <a:solidFill>
                <a:schemeClr val="bg1"/>
              </a:solidFill>
            </a:endParaRPr>
          </a:p>
        </p:txBody>
      </p:sp>
      <p:sp>
        <p:nvSpPr>
          <p:cNvPr id="3" name="Plassholder for innhold 2">
            <a:extLst>
              <a:ext uri="{FF2B5EF4-FFF2-40B4-BE49-F238E27FC236}">
                <a16:creationId xmlns:a16="http://schemas.microsoft.com/office/drawing/2014/main" id="{A1FA45C4-6324-2A67-C0FC-3D0E8810EEC3}"/>
              </a:ext>
            </a:extLst>
          </p:cNvPr>
          <p:cNvSpPr>
            <a:spLocks noGrp="1"/>
          </p:cNvSpPr>
          <p:nvPr>
            <p:ph idx="1"/>
          </p:nvPr>
        </p:nvSpPr>
        <p:spPr>
          <a:xfrm>
            <a:off x="972240" y="1635848"/>
            <a:ext cx="10484640" cy="4377702"/>
          </a:xfrm>
        </p:spPr>
        <p:txBody>
          <a:bodyPr>
            <a:normAutofit/>
          </a:bodyPr>
          <a:lstStyle/>
          <a:p>
            <a:pPr marL="285750" indent="-285750">
              <a:lnSpc>
                <a:spcPct val="120000"/>
              </a:lnSpc>
            </a:pPr>
            <a:r>
              <a:rPr lang="nb-NO" sz="2400" dirty="0">
                <a:solidFill>
                  <a:schemeClr val="bg1"/>
                </a:solidFill>
              </a:rPr>
              <a:t>Hva kan vi si om de kjemiske/fysiske egenskapene til de ulike stoffene? </a:t>
            </a:r>
          </a:p>
          <a:p>
            <a:pPr marL="285750" indent="-285750">
              <a:lnSpc>
                <a:spcPct val="120000"/>
              </a:lnSpc>
            </a:pPr>
            <a:r>
              <a:rPr lang="nb-NO" sz="2400" dirty="0">
                <a:solidFill>
                  <a:schemeClr val="bg1"/>
                </a:solidFill>
              </a:rPr>
              <a:t>Har de noen likheter/ulikheter? </a:t>
            </a:r>
          </a:p>
          <a:p>
            <a:pPr marL="285750" indent="-285750">
              <a:lnSpc>
                <a:spcPct val="120000"/>
              </a:lnSpc>
              <a:spcAft>
                <a:spcPts val="3600"/>
              </a:spcAft>
            </a:pPr>
            <a:r>
              <a:rPr lang="nb-NO" sz="2400" dirty="0">
                <a:solidFill>
                  <a:schemeClr val="bg1"/>
                </a:solidFill>
              </a:rPr>
              <a:t>Hvordan kan vi avgjøre hvilket termometer som er best?</a:t>
            </a:r>
          </a:p>
          <a:p>
            <a:pPr>
              <a:lnSpc>
                <a:spcPct val="120000"/>
              </a:lnSpc>
            </a:pPr>
            <a:r>
              <a:rPr lang="nb-NO" sz="2400" b="1" dirty="0"/>
              <a:t>Sammenliknbarhetsprinsippet</a:t>
            </a:r>
          </a:p>
          <a:p>
            <a:pPr marL="742950" lvl="1" indent="-285750">
              <a:lnSpc>
                <a:spcPct val="120000"/>
              </a:lnSpc>
            </a:pPr>
            <a:r>
              <a:rPr lang="nb-NO" sz="1800" dirty="0"/>
              <a:t>Et termometer må kunne gi samme resultat dersom man gjentar samme måling. </a:t>
            </a:r>
          </a:p>
          <a:p>
            <a:pPr marL="742950" lvl="1" indent="-285750">
              <a:lnSpc>
                <a:spcPct val="120000"/>
              </a:lnSpc>
            </a:pPr>
            <a:r>
              <a:rPr lang="nb-NO" sz="1800" dirty="0"/>
              <a:t>Alle termometere av samme type må gi like resultater</a:t>
            </a:r>
            <a:endParaRPr lang="nb-NO" sz="1800" b="1" dirty="0"/>
          </a:p>
          <a:p>
            <a:pPr marL="285750" indent="-285750">
              <a:spcAft>
                <a:spcPts val="600"/>
              </a:spcAft>
            </a:pPr>
            <a:endParaRPr lang="nb-NO" sz="1800" dirty="0">
              <a:solidFill>
                <a:schemeClr val="bg1"/>
              </a:solidFill>
            </a:endParaRPr>
          </a:p>
        </p:txBody>
      </p:sp>
      <p:grpSp>
        <p:nvGrpSpPr>
          <p:cNvPr id="4" name="Gruppe 3">
            <a:extLst>
              <a:ext uri="{FF2B5EF4-FFF2-40B4-BE49-F238E27FC236}">
                <a16:creationId xmlns:a16="http://schemas.microsoft.com/office/drawing/2014/main" id="{938838C6-F407-5945-19B9-8F99AB897870}"/>
              </a:ext>
              <a:ext uri="{C183D7F6-B498-43B3-948B-1728B52AA6E4}">
                <adec:decorative xmlns:adec="http://schemas.microsoft.com/office/drawing/2017/decorative" val="1"/>
              </a:ext>
            </a:extLst>
          </p:cNvPr>
          <p:cNvGrpSpPr/>
          <p:nvPr/>
        </p:nvGrpSpPr>
        <p:grpSpPr>
          <a:xfrm>
            <a:off x="311520" y="2006460"/>
            <a:ext cx="526680" cy="1130400"/>
            <a:chOff x="5966970" y="362921"/>
            <a:chExt cx="526680" cy="113040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Håndskrift 4">
                  <a:extLst>
                    <a:ext uri="{FF2B5EF4-FFF2-40B4-BE49-F238E27FC236}">
                      <a16:creationId xmlns:a16="http://schemas.microsoft.com/office/drawing/2014/main" id="{AA9A75FA-C4D5-2442-F2CC-18F38E899ADC}"/>
                    </a:ext>
                  </a:extLst>
                </p14:cNvPr>
                <p14:cNvContentPartPr/>
                <p14:nvPr/>
              </p14:nvContentPartPr>
              <p14:xfrm>
                <a:off x="6069570" y="906660"/>
                <a:ext cx="148320" cy="358200"/>
              </p14:xfrm>
            </p:contentPart>
          </mc:Choice>
          <mc:Fallback xmlns="">
            <p:pic>
              <p:nvPicPr>
                <p:cNvPr id="8" name="Håndskrift 7">
                  <a:extLst>
                    <a:ext uri="{FF2B5EF4-FFF2-40B4-BE49-F238E27FC236}">
                      <a16:creationId xmlns:a16="http://schemas.microsoft.com/office/drawing/2014/main" id="{FE45EE5E-AF3F-6336-63A0-3E354B945482}"/>
                    </a:ext>
                  </a:extLst>
                </p:cNvPr>
                <p:cNvPicPr/>
                <p:nvPr/>
              </p:nvPicPr>
              <p:blipFill>
                <a:blip r:embed="rId4"/>
                <a:stretch>
                  <a:fillRect/>
                </a:stretch>
              </p:blipFill>
              <p:spPr>
                <a:xfrm>
                  <a:off x="6033570" y="871020"/>
                  <a:ext cx="219960" cy="42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Håndskrift 5">
                  <a:extLst>
                    <a:ext uri="{FF2B5EF4-FFF2-40B4-BE49-F238E27FC236}">
                      <a16:creationId xmlns:a16="http://schemas.microsoft.com/office/drawing/2014/main" id="{DEC71D75-A6BE-C5C7-8E4A-37717F219E6B}"/>
                    </a:ext>
                  </a:extLst>
                </p14:cNvPr>
                <p14:cNvContentPartPr/>
                <p14:nvPr/>
              </p14:nvContentPartPr>
              <p14:xfrm>
                <a:off x="6109170" y="1425780"/>
                <a:ext cx="7560" cy="12240"/>
              </p14:xfrm>
            </p:contentPart>
          </mc:Choice>
          <mc:Fallback xmlns="">
            <p:pic>
              <p:nvPicPr>
                <p:cNvPr id="9" name="Håndskrift 8">
                  <a:extLst>
                    <a:ext uri="{FF2B5EF4-FFF2-40B4-BE49-F238E27FC236}">
                      <a16:creationId xmlns:a16="http://schemas.microsoft.com/office/drawing/2014/main" id="{40B410C6-8073-677B-AED4-BF8EB29F0C25}"/>
                    </a:ext>
                  </a:extLst>
                </p:cNvPr>
                <p:cNvPicPr/>
                <p:nvPr/>
              </p:nvPicPr>
              <p:blipFill>
                <a:blip r:embed="rId6"/>
                <a:stretch>
                  <a:fillRect/>
                </a:stretch>
              </p:blipFill>
              <p:spPr>
                <a:xfrm>
                  <a:off x="6073170" y="1389780"/>
                  <a:ext cx="79200" cy="83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7" name="Håndskrift 6">
                  <a:extLst>
                    <a:ext uri="{FF2B5EF4-FFF2-40B4-BE49-F238E27FC236}">
                      <a16:creationId xmlns:a16="http://schemas.microsoft.com/office/drawing/2014/main" id="{B922AF42-3F4F-9875-2408-C20A5B44C96D}"/>
                    </a:ext>
                  </a:extLst>
                </p14:cNvPr>
                <p14:cNvContentPartPr/>
                <p14:nvPr/>
              </p14:nvContentPartPr>
              <p14:xfrm>
                <a:off x="6005130" y="890460"/>
                <a:ext cx="65160" cy="100080"/>
              </p14:xfrm>
            </p:contentPart>
          </mc:Choice>
          <mc:Fallback xmlns="">
            <p:pic>
              <p:nvPicPr>
                <p:cNvPr id="12" name="Håndskrift 11">
                  <a:extLst>
                    <a:ext uri="{FF2B5EF4-FFF2-40B4-BE49-F238E27FC236}">
                      <a16:creationId xmlns:a16="http://schemas.microsoft.com/office/drawing/2014/main" id="{1A989035-40EA-DB55-70CB-95F512A1A948}"/>
                    </a:ext>
                  </a:extLst>
                </p:cNvPr>
                <p:cNvPicPr/>
                <p:nvPr/>
              </p:nvPicPr>
              <p:blipFill>
                <a:blip r:embed="rId8"/>
                <a:stretch>
                  <a:fillRect/>
                </a:stretch>
              </p:blipFill>
              <p:spPr>
                <a:xfrm>
                  <a:off x="5996490" y="881460"/>
                  <a:ext cx="82800" cy="11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8" name="Håndskrift 7">
                  <a:extLst>
                    <a:ext uri="{FF2B5EF4-FFF2-40B4-BE49-F238E27FC236}">
                      <a16:creationId xmlns:a16="http://schemas.microsoft.com/office/drawing/2014/main" id="{EFEA6089-A255-2D18-E4C5-AB55BC56A10D}"/>
                    </a:ext>
                  </a:extLst>
                </p14:cNvPr>
                <p14:cNvContentPartPr/>
                <p14:nvPr/>
              </p14:nvContentPartPr>
              <p14:xfrm>
                <a:off x="6069210" y="1239300"/>
                <a:ext cx="64080" cy="95400"/>
              </p14:xfrm>
            </p:contentPart>
          </mc:Choice>
          <mc:Fallback xmlns="">
            <p:pic>
              <p:nvPicPr>
                <p:cNvPr id="13" name="Håndskrift 12">
                  <a:extLst>
                    <a:ext uri="{FF2B5EF4-FFF2-40B4-BE49-F238E27FC236}">
                      <a16:creationId xmlns:a16="http://schemas.microsoft.com/office/drawing/2014/main" id="{873CEF01-8FB5-8D0A-0B52-3096DF43AAB2}"/>
                    </a:ext>
                  </a:extLst>
                </p:cNvPr>
                <p:cNvPicPr/>
                <p:nvPr/>
              </p:nvPicPr>
              <p:blipFill>
                <a:blip r:embed="rId10"/>
                <a:stretch>
                  <a:fillRect/>
                </a:stretch>
              </p:blipFill>
              <p:spPr>
                <a:xfrm>
                  <a:off x="6060570" y="1230300"/>
                  <a:ext cx="8172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Håndskrift 8">
                  <a:extLst>
                    <a:ext uri="{FF2B5EF4-FFF2-40B4-BE49-F238E27FC236}">
                      <a16:creationId xmlns:a16="http://schemas.microsoft.com/office/drawing/2014/main" id="{BD465793-2E4B-EEDD-BF19-72167BBB575D}"/>
                    </a:ext>
                  </a:extLst>
                </p14:cNvPr>
                <p14:cNvContentPartPr/>
                <p14:nvPr/>
              </p14:nvContentPartPr>
              <p14:xfrm>
                <a:off x="6091530" y="1295100"/>
                <a:ext cx="7200" cy="36000"/>
              </p14:xfrm>
            </p:contentPart>
          </mc:Choice>
          <mc:Fallback xmlns="">
            <p:pic>
              <p:nvPicPr>
                <p:cNvPr id="14" name="Håndskrift 13">
                  <a:extLst>
                    <a:ext uri="{FF2B5EF4-FFF2-40B4-BE49-F238E27FC236}">
                      <a16:creationId xmlns:a16="http://schemas.microsoft.com/office/drawing/2014/main" id="{E2ED486F-EF4A-955D-F7C2-30CDCD9C6DD0}"/>
                    </a:ext>
                  </a:extLst>
                </p:cNvPr>
                <p:cNvPicPr/>
                <p:nvPr/>
              </p:nvPicPr>
              <p:blipFill>
                <a:blip r:embed="rId12"/>
                <a:stretch>
                  <a:fillRect/>
                </a:stretch>
              </p:blipFill>
              <p:spPr>
                <a:xfrm>
                  <a:off x="6082890" y="1286460"/>
                  <a:ext cx="2484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0" name="Håndskrift 9">
                  <a:extLst>
                    <a:ext uri="{FF2B5EF4-FFF2-40B4-BE49-F238E27FC236}">
                      <a16:creationId xmlns:a16="http://schemas.microsoft.com/office/drawing/2014/main" id="{DD58BB63-CA61-41F0-912A-9666B93E1869}"/>
                    </a:ext>
                  </a:extLst>
                </p14:cNvPr>
                <p14:cNvContentPartPr/>
                <p14:nvPr/>
              </p14:nvContentPartPr>
              <p14:xfrm>
                <a:off x="6143370" y="1024740"/>
                <a:ext cx="119520" cy="225720"/>
              </p14:xfrm>
            </p:contentPart>
          </mc:Choice>
          <mc:Fallback xmlns="">
            <p:pic>
              <p:nvPicPr>
                <p:cNvPr id="15" name="Håndskrift 14">
                  <a:extLst>
                    <a:ext uri="{FF2B5EF4-FFF2-40B4-BE49-F238E27FC236}">
                      <a16:creationId xmlns:a16="http://schemas.microsoft.com/office/drawing/2014/main" id="{FED6B7F2-F554-336B-3443-547D98B9A2DD}"/>
                    </a:ext>
                  </a:extLst>
                </p:cNvPr>
                <p:cNvPicPr/>
                <p:nvPr/>
              </p:nvPicPr>
              <p:blipFill>
                <a:blip r:embed="rId14"/>
                <a:stretch>
                  <a:fillRect/>
                </a:stretch>
              </p:blipFill>
              <p:spPr>
                <a:xfrm>
                  <a:off x="6134730" y="1015740"/>
                  <a:ext cx="137160" cy="243360"/>
                </a:xfrm>
                <a:prstGeom prst="rect">
                  <a:avLst/>
                </a:prstGeom>
              </p:spPr>
            </p:pic>
          </mc:Fallback>
        </mc:AlternateContent>
        <p:grpSp>
          <p:nvGrpSpPr>
            <p:cNvPr id="11" name="Gruppe 10">
              <a:extLst>
                <a:ext uri="{FF2B5EF4-FFF2-40B4-BE49-F238E27FC236}">
                  <a16:creationId xmlns:a16="http://schemas.microsoft.com/office/drawing/2014/main" id="{DF1F8B81-B4CB-C59D-66F6-4435F51BB90C}"/>
                </a:ext>
              </a:extLst>
            </p:cNvPr>
            <p:cNvGrpSpPr/>
            <p:nvPr/>
          </p:nvGrpSpPr>
          <p:grpSpPr>
            <a:xfrm>
              <a:off x="6038610" y="418860"/>
              <a:ext cx="394200" cy="685080"/>
              <a:chOff x="6038610" y="418860"/>
              <a:chExt cx="394200" cy="685080"/>
            </a:xfrm>
          </p:grpSpPr>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9" name="Håndskrift 28">
                    <a:extLst>
                      <a:ext uri="{FF2B5EF4-FFF2-40B4-BE49-F238E27FC236}">
                        <a16:creationId xmlns:a16="http://schemas.microsoft.com/office/drawing/2014/main" id="{C87E7CCA-1986-3C04-A9FC-8C4FCF62C052}"/>
                      </a:ext>
                    </a:extLst>
                  </p14:cNvPr>
                  <p14:cNvContentPartPr/>
                  <p14:nvPr/>
                </p14:nvContentPartPr>
                <p14:xfrm>
                  <a:off x="6038610" y="418860"/>
                  <a:ext cx="285120" cy="360000"/>
                </p14:xfrm>
              </p:contentPart>
            </mc:Choice>
            <mc:Fallback xmlns="">
              <p:pic>
                <p:nvPicPr>
                  <p:cNvPr id="66" name="Håndskrift 65">
                    <a:extLst>
                      <a:ext uri="{FF2B5EF4-FFF2-40B4-BE49-F238E27FC236}">
                        <a16:creationId xmlns:a16="http://schemas.microsoft.com/office/drawing/2014/main" id="{C57386CD-719A-8876-7C37-C77E061AB573}"/>
                      </a:ext>
                    </a:extLst>
                  </p:cNvPr>
                  <p:cNvPicPr/>
                  <p:nvPr/>
                </p:nvPicPr>
                <p:blipFill>
                  <a:blip r:embed="rId16"/>
                  <a:stretch>
                    <a:fillRect/>
                  </a:stretch>
                </p:blipFill>
                <p:spPr>
                  <a:xfrm>
                    <a:off x="6002970" y="382860"/>
                    <a:ext cx="356760" cy="43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0" name="Håndskrift 29">
                    <a:extLst>
                      <a:ext uri="{FF2B5EF4-FFF2-40B4-BE49-F238E27FC236}">
                        <a16:creationId xmlns:a16="http://schemas.microsoft.com/office/drawing/2014/main" id="{3875DC0C-81B8-65F0-3DC6-D7D62625E7EB}"/>
                      </a:ext>
                    </a:extLst>
                  </p14:cNvPr>
                  <p14:cNvContentPartPr/>
                  <p14:nvPr/>
                </p14:nvContentPartPr>
                <p14:xfrm>
                  <a:off x="6414810" y="880740"/>
                  <a:ext cx="18000" cy="24840"/>
                </p14:xfrm>
              </p:contentPart>
            </mc:Choice>
            <mc:Fallback xmlns="">
              <p:pic>
                <p:nvPicPr>
                  <p:cNvPr id="67" name="Håndskrift 66">
                    <a:extLst>
                      <a:ext uri="{FF2B5EF4-FFF2-40B4-BE49-F238E27FC236}">
                        <a16:creationId xmlns:a16="http://schemas.microsoft.com/office/drawing/2014/main" id="{90B55D43-E8F2-409C-D899-40E3AD9B3448}"/>
                      </a:ext>
                    </a:extLst>
                  </p:cNvPr>
                  <p:cNvPicPr/>
                  <p:nvPr/>
                </p:nvPicPr>
                <p:blipFill>
                  <a:blip r:embed="rId18"/>
                  <a:stretch>
                    <a:fillRect/>
                  </a:stretch>
                </p:blipFill>
                <p:spPr>
                  <a:xfrm>
                    <a:off x="6379170" y="845100"/>
                    <a:ext cx="89640" cy="9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1" name="Håndskrift 30">
                    <a:extLst>
                      <a:ext uri="{FF2B5EF4-FFF2-40B4-BE49-F238E27FC236}">
                        <a16:creationId xmlns:a16="http://schemas.microsoft.com/office/drawing/2014/main" id="{40740C4E-F39F-9FAE-A7D8-1A9EF2F7ECEE}"/>
                      </a:ext>
                    </a:extLst>
                  </p14:cNvPr>
                  <p14:cNvContentPartPr/>
                  <p14:nvPr/>
                </p14:nvContentPartPr>
                <p14:xfrm>
                  <a:off x="6150570" y="869580"/>
                  <a:ext cx="131400" cy="234360"/>
                </p14:xfrm>
              </p:contentPart>
            </mc:Choice>
            <mc:Fallback xmlns="">
              <p:pic>
                <p:nvPicPr>
                  <p:cNvPr id="68" name="Håndskrift 67">
                    <a:extLst>
                      <a:ext uri="{FF2B5EF4-FFF2-40B4-BE49-F238E27FC236}">
                        <a16:creationId xmlns:a16="http://schemas.microsoft.com/office/drawing/2014/main" id="{86DA4174-091B-2FD4-64AE-6443EBA4E5D0}"/>
                      </a:ext>
                    </a:extLst>
                  </p:cNvPr>
                  <p:cNvPicPr/>
                  <p:nvPr/>
                </p:nvPicPr>
                <p:blipFill>
                  <a:blip r:embed="rId20"/>
                  <a:stretch>
                    <a:fillRect/>
                  </a:stretch>
                </p:blipFill>
                <p:spPr>
                  <a:xfrm>
                    <a:off x="6141570" y="860580"/>
                    <a:ext cx="149040" cy="25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2" name="Håndskrift 11">
                  <a:extLst>
                    <a:ext uri="{FF2B5EF4-FFF2-40B4-BE49-F238E27FC236}">
                      <a16:creationId xmlns:a16="http://schemas.microsoft.com/office/drawing/2014/main" id="{FABAE82C-F719-5D33-0EA0-C2413BCEF448}"/>
                    </a:ext>
                  </a:extLst>
                </p14:cNvPr>
                <p14:cNvContentPartPr/>
                <p14:nvPr/>
              </p14:nvContentPartPr>
              <p14:xfrm>
                <a:off x="6000450" y="362921"/>
                <a:ext cx="326520" cy="355320"/>
              </p14:xfrm>
            </p:contentPart>
          </mc:Choice>
          <mc:Fallback xmlns="">
            <p:pic>
              <p:nvPicPr>
                <p:cNvPr id="17" name="Håndskrift 16">
                  <a:extLst>
                    <a:ext uri="{FF2B5EF4-FFF2-40B4-BE49-F238E27FC236}">
                      <a16:creationId xmlns:a16="http://schemas.microsoft.com/office/drawing/2014/main" id="{4927CC32-5354-E648-F775-D860FF532DBA}"/>
                    </a:ext>
                  </a:extLst>
                </p:cNvPr>
                <p:cNvPicPr/>
                <p:nvPr/>
              </p:nvPicPr>
              <p:blipFill>
                <a:blip r:embed="rId22"/>
                <a:stretch>
                  <a:fillRect/>
                </a:stretch>
              </p:blipFill>
              <p:spPr>
                <a:xfrm>
                  <a:off x="5996130" y="358601"/>
                  <a:ext cx="33516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Håndskrift 12">
                  <a:extLst>
                    <a:ext uri="{FF2B5EF4-FFF2-40B4-BE49-F238E27FC236}">
                      <a16:creationId xmlns:a16="http://schemas.microsoft.com/office/drawing/2014/main" id="{317AA016-EC4F-E188-50B0-A3C1D4174208}"/>
                    </a:ext>
                  </a:extLst>
                </p14:cNvPr>
                <p14:cNvContentPartPr/>
                <p14:nvPr/>
              </p14:nvContentPartPr>
              <p14:xfrm>
                <a:off x="5991090" y="454721"/>
                <a:ext cx="240480" cy="279360"/>
              </p14:xfrm>
            </p:contentPart>
          </mc:Choice>
          <mc:Fallback xmlns="">
            <p:pic>
              <p:nvPicPr>
                <p:cNvPr id="18" name="Håndskrift 17">
                  <a:extLst>
                    <a:ext uri="{FF2B5EF4-FFF2-40B4-BE49-F238E27FC236}">
                      <a16:creationId xmlns:a16="http://schemas.microsoft.com/office/drawing/2014/main" id="{4ECA5908-283C-FA86-183A-2990C02F07C0}"/>
                    </a:ext>
                  </a:extLst>
                </p:cNvPr>
                <p:cNvPicPr/>
                <p:nvPr/>
              </p:nvPicPr>
              <p:blipFill>
                <a:blip r:embed="rId24"/>
                <a:stretch>
                  <a:fillRect/>
                </a:stretch>
              </p:blipFill>
              <p:spPr>
                <a:xfrm>
                  <a:off x="5986770" y="450401"/>
                  <a:ext cx="2491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Håndskrift 13">
                  <a:extLst>
                    <a:ext uri="{FF2B5EF4-FFF2-40B4-BE49-F238E27FC236}">
                      <a16:creationId xmlns:a16="http://schemas.microsoft.com/office/drawing/2014/main" id="{254B3EB0-9073-97AC-4DF2-3B4A79B5D070}"/>
                    </a:ext>
                  </a:extLst>
                </p14:cNvPr>
                <p14:cNvContentPartPr/>
                <p14:nvPr/>
              </p14:nvContentPartPr>
              <p14:xfrm>
                <a:off x="6205290" y="711761"/>
                <a:ext cx="161280" cy="114480"/>
              </p14:xfrm>
            </p:contentPart>
          </mc:Choice>
          <mc:Fallback xmlns="">
            <p:pic>
              <p:nvPicPr>
                <p:cNvPr id="19" name="Håndskrift 18">
                  <a:extLst>
                    <a:ext uri="{FF2B5EF4-FFF2-40B4-BE49-F238E27FC236}">
                      <a16:creationId xmlns:a16="http://schemas.microsoft.com/office/drawing/2014/main" id="{3407BA97-DA00-5550-D281-649B1351F333}"/>
                    </a:ext>
                  </a:extLst>
                </p:cNvPr>
                <p:cNvPicPr/>
                <p:nvPr/>
              </p:nvPicPr>
              <p:blipFill>
                <a:blip r:embed="rId26"/>
                <a:stretch>
                  <a:fillRect/>
                </a:stretch>
              </p:blipFill>
              <p:spPr>
                <a:xfrm>
                  <a:off x="6200970" y="707441"/>
                  <a:ext cx="1699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Håndskrift 14">
                  <a:extLst>
                    <a:ext uri="{FF2B5EF4-FFF2-40B4-BE49-F238E27FC236}">
                      <a16:creationId xmlns:a16="http://schemas.microsoft.com/office/drawing/2014/main" id="{D7E94A02-0F5B-3894-AF05-34E4540C5D7C}"/>
                    </a:ext>
                  </a:extLst>
                </p14:cNvPr>
                <p14:cNvContentPartPr/>
                <p14:nvPr/>
              </p14:nvContentPartPr>
              <p14:xfrm>
                <a:off x="6373050" y="837401"/>
                <a:ext cx="93600" cy="101880"/>
              </p14:xfrm>
            </p:contentPart>
          </mc:Choice>
          <mc:Fallback xmlns="">
            <p:pic>
              <p:nvPicPr>
                <p:cNvPr id="20" name="Håndskrift 19">
                  <a:extLst>
                    <a:ext uri="{FF2B5EF4-FFF2-40B4-BE49-F238E27FC236}">
                      <a16:creationId xmlns:a16="http://schemas.microsoft.com/office/drawing/2014/main" id="{1E93A63D-C1F7-7568-F845-C4F74978BFD5}"/>
                    </a:ext>
                  </a:extLst>
                </p:cNvPr>
                <p:cNvPicPr/>
                <p:nvPr/>
              </p:nvPicPr>
              <p:blipFill>
                <a:blip r:embed="rId28"/>
                <a:stretch>
                  <a:fillRect/>
                </a:stretch>
              </p:blipFill>
              <p:spPr>
                <a:xfrm>
                  <a:off x="6368730" y="833081"/>
                  <a:ext cx="102240" cy="110520"/>
                </a:xfrm>
                <a:prstGeom prst="rect">
                  <a:avLst/>
                </a:prstGeom>
              </p:spPr>
            </p:pic>
          </mc:Fallback>
        </mc:AlternateContent>
        <p:grpSp>
          <p:nvGrpSpPr>
            <p:cNvPr id="16" name="Gruppe 15">
              <a:extLst>
                <a:ext uri="{FF2B5EF4-FFF2-40B4-BE49-F238E27FC236}">
                  <a16:creationId xmlns:a16="http://schemas.microsoft.com/office/drawing/2014/main" id="{AA922C95-867A-77D0-1CEE-183C242CBEAD}"/>
                </a:ext>
              </a:extLst>
            </p:cNvPr>
            <p:cNvGrpSpPr/>
            <p:nvPr/>
          </p:nvGrpSpPr>
          <p:grpSpPr>
            <a:xfrm>
              <a:off x="6000450" y="853601"/>
              <a:ext cx="302760" cy="628560"/>
              <a:chOff x="6000450" y="853601"/>
              <a:chExt cx="302760" cy="628560"/>
            </a:xfrm>
          </p:grpSpPr>
          <mc:AlternateContent xmlns:mc="http://schemas.openxmlformats.org/markup-compatibility/2006" xmlns:p14="http://schemas.microsoft.com/office/powerpoint/2010/main">
            <mc:Choice Requires="p14">
              <p:contentPart p14:bwMode="auto" r:id="rId29">
                <p14:nvContentPartPr>
                  <p14:cNvPr id="27" name="Håndskrift 26">
                    <a:extLst>
                      <a:ext uri="{FF2B5EF4-FFF2-40B4-BE49-F238E27FC236}">
                        <a16:creationId xmlns:a16="http://schemas.microsoft.com/office/drawing/2014/main" id="{933859D6-F731-891E-008A-514143391FB6}"/>
                      </a:ext>
                    </a:extLst>
                  </p14:cNvPr>
                  <p14:cNvContentPartPr/>
                  <p14:nvPr/>
                </p14:nvContentPartPr>
                <p14:xfrm>
                  <a:off x="6000450" y="853601"/>
                  <a:ext cx="302760" cy="492120"/>
                </p14:xfrm>
              </p:contentPart>
            </mc:Choice>
            <mc:Fallback xmlns="">
              <p:pic>
                <p:nvPicPr>
                  <p:cNvPr id="64" name="Håndskrift 63">
                    <a:extLst>
                      <a:ext uri="{FF2B5EF4-FFF2-40B4-BE49-F238E27FC236}">
                        <a16:creationId xmlns:a16="http://schemas.microsoft.com/office/drawing/2014/main" id="{115D2567-C529-26D9-D1AB-CE19CFBDF2C6}"/>
                      </a:ext>
                    </a:extLst>
                  </p:cNvPr>
                  <p:cNvPicPr/>
                  <p:nvPr/>
                </p:nvPicPr>
                <p:blipFill>
                  <a:blip r:embed="rId30"/>
                  <a:stretch>
                    <a:fillRect/>
                  </a:stretch>
                </p:blipFill>
                <p:spPr>
                  <a:xfrm>
                    <a:off x="5996130" y="849281"/>
                    <a:ext cx="311400" cy="500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Håndskrift 27">
                    <a:extLst>
                      <a:ext uri="{FF2B5EF4-FFF2-40B4-BE49-F238E27FC236}">
                        <a16:creationId xmlns:a16="http://schemas.microsoft.com/office/drawing/2014/main" id="{2CD84E07-A113-18F7-5770-156494B2F33D}"/>
                      </a:ext>
                    </a:extLst>
                  </p14:cNvPr>
                  <p14:cNvContentPartPr/>
                  <p14:nvPr/>
                </p14:nvContentPartPr>
                <p14:xfrm>
                  <a:off x="6076050" y="1383161"/>
                  <a:ext cx="87480" cy="99000"/>
                </p14:xfrm>
              </p:contentPart>
            </mc:Choice>
            <mc:Fallback xmlns="">
              <p:pic>
                <p:nvPicPr>
                  <p:cNvPr id="65" name="Håndskrift 64">
                    <a:extLst>
                      <a:ext uri="{FF2B5EF4-FFF2-40B4-BE49-F238E27FC236}">
                        <a16:creationId xmlns:a16="http://schemas.microsoft.com/office/drawing/2014/main" id="{5B041B56-37EF-CDD0-7F1A-35CE8E442EA3}"/>
                      </a:ext>
                    </a:extLst>
                  </p:cNvPr>
                  <p:cNvPicPr/>
                  <p:nvPr/>
                </p:nvPicPr>
                <p:blipFill>
                  <a:blip r:embed="rId32"/>
                  <a:stretch>
                    <a:fillRect/>
                  </a:stretch>
                </p:blipFill>
                <p:spPr>
                  <a:xfrm>
                    <a:off x="6071730" y="1378841"/>
                    <a:ext cx="96120" cy="107640"/>
                  </a:xfrm>
                  <a:prstGeom prst="rect">
                    <a:avLst/>
                  </a:prstGeom>
                </p:spPr>
              </p:pic>
            </mc:Fallback>
          </mc:AlternateContent>
        </p:grpSp>
        <p:grpSp>
          <p:nvGrpSpPr>
            <p:cNvPr id="17" name="Gruppe 16">
              <a:extLst>
                <a:ext uri="{FF2B5EF4-FFF2-40B4-BE49-F238E27FC236}">
                  <a16:creationId xmlns:a16="http://schemas.microsoft.com/office/drawing/2014/main" id="{8699DAF8-590D-2DC2-5A05-27EBC680DFFF}"/>
                </a:ext>
              </a:extLst>
            </p:cNvPr>
            <p:cNvGrpSpPr/>
            <p:nvPr/>
          </p:nvGrpSpPr>
          <p:grpSpPr>
            <a:xfrm>
              <a:off x="5966970" y="369041"/>
              <a:ext cx="526680" cy="1111320"/>
              <a:chOff x="5966970" y="369041"/>
              <a:chExt cx="526680" cy="1111320"/>
            </a:xfrm>
          </p:grpSpPr>
          <mc:AlternateContent xmlns:mc="http://schemas.openxmlformats.org/markup-compatibility/2006" xmlns:p14="http://schemas.microsoft.com/office/powerpoint/2010/main">
            <mc:Choice Requires="p14">
              <p:contentPart p14:bwMode="auto" r:id="rId33">
                <p14:nvContentPartPr>
                  <p14:cNvPr id="23" name="Håndskrift 22">
                    <a:extLst>
                      <a:ext uri="{FF2B5EF4-FFF2-40B4-BE49-F238E27FC236}">
                        <a16:creationId xmlns:a16="http://schemas.microsoft.com/office/drawing/2014/main" id="{5F414236-F3E2-16E2-AEEC-237B3017A124}"/>
                      </a:ext>
                    </a:extLst>
                  </p14:cNvPr>
                  <p14:cNvContentPartPr/>
                  <p14:nvPr/>
                </p14:nvContentPartPr>
                <p14:xfrm>
                  <a:off x="6007650" y="369041"/>
                  <a:ext cx="347760" cy="438480"/>
                </p14:xfrm>
              </p:contentPart>
            </mc:Choice>
            <mc:Fallback xmlns="">
              <p:pic>
                <p:nvPicPr>
                  <p:cNvPr id="28" name="Håndskrift 27">
                    <a:extLst>
                      <a:ext uri="{FF2B5EF4-FFF2-40B4-BE49-F238E27FC236}">
                        <a16:creationId xmlns:a16="http://schemas.microsoft.com/office/drawing/2014/main" id="{8DFFD7FC-262B-FB6A-C19B-9FDD042B425E}"/>
                      </a:ext>
                    </a:extLst>
                  </p:cNvPr>
                  <p:cNvPicPr/>
                  <p:nvPr/>
                </p:nvPicPr>
                <p:blipFill>
                  <a:blip r:embed="rId34"/>
                  <a:stretch>
                    <a:fillRect/>
                  </a:stretch>
                </p:blipFill>
                <p:spPr>
                  <a:xfrm>
                    <a:off x="6003330" y="364721"/>
                    <a:ext cx="35640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Håndskrift 23">
                    <a:extLst>
                      <a:ext uri="{FF2B5EF4-FFF2-40B4-BE49-F238E27FC236}">
                        <a16:creationId xmlns:a16="http://schemas.microsoft.com/office/drawing/2014/main" id="{75A5132F-1436-8B32-97A2-E975BCA7C028}"/>
                      </a:ext>
                    </a:extLst>
                  </p14:cNvPr>
                  <p14:cNvContentPartPr/>
                  <p14:nvPr/>
                </p14:nvContentPartPr>
                <p14:xfrm>
                  <a:off x="6412650" y="836681"/>
                  <a:ext cx="81000" cy="124200"/>
                </p14:xfrm>
              </p:contentPart>
            </mc:Choice>
            <mc:Fallback xmlns="">
              <p:pic>
                <p:nvPicPr>
                  <p:cNvPr id="29" name="Håndskrift 28">
                    <a:extLst>
                      <a:ext uri="{FF2B5EF4-FFF2-40B4-BE49-F238E27FC236}">
                        <a16:creationId xmlns:a16="http://schemas.microsoft.com/office/drawing/2014/main" id="{2B2B528E-2357-A1BE-9440-605D5C57300D}"/>
                      </a:ext>
                    </a:extLst>
                  </p:cNvPr>
                  <p:cNvPicPr/>
                  <p:nvPr/>
                </p:nvPicPr>
                <p:blipFill>
                  <a:blip r:embed="rId36"/>
                  <a:stretch>
                    <a:fillRect/>
                  </a:stretch>
                </p:blipFill>
                <p:spPr>
                  <a:xfrm>
                    <a:off x="6408330" y="832361"/>
                    <a:ext cx="896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Håndskrift 24">
                    <a:extLst>
                      <a:ext uri="{FF2B5EF4-FFF2-40B4-BE49-F238E27FC236}">
                        <a16:creationId xmlns:a16="http://schemas.microsoft.com/office/drawing/2014/main" id="{ECDB1CBF-6178-BF12-4132-34EAF3112A55}"/>
                      </a:ext>
                    </a:extLst>
                  </p14:cNvPr>
                  <p14:cNvContentPartPr/>
                  <p14:nvPr/>
                </p14:nvContentPartPr>
                <p14:xfrm>
                  <a:off x="6067770" y="1380281"/>
                  <a:ext cx="74160" cy="100080"/>
                </p14:xfrm>
              </p:contentPart>
            </mc:Choice>
            <mc:Fallback xmlns="">
              <p:pic>
                <p:nvPicPr>
                  <p:cNvPr id="30" name="Håndskrift 29">
                    <a:extLst>
                      <a:ext uri="{FF2B5EF4-FFF2-40B4-BE49-F238E27FC236}">
                        <a16:creationId xmlns:a16="http://schemas.microsoft.com/office/drawing/2014/main" id="{D6723690-8801-5A03-B452-C955F4730DA4}"/>
                      </a:ext>
                    </a:extLst>
                  </p:cNvPr>
                  <p:cNvPicPr/>
                  <p:nvPr/>
                </p:nvPicPr>
                <p:blipFill>
                  <a:blip r:embed="rId38"/>
                  <a:stretch>
                    <a:fillRect/>
                  </a:stretch>
                </p:blipFill>
                <p:spPr>
                  <a:xfrm>
                    <a:off x="6063450" y="1375961"/>
                    <a:ext cx="828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Håndskrift 25">
                    <a:extLst>
                      <a:ext uri="{FF2B5EF4-FFF2-40B4-BE49-F238E27FC236}">
                        <a16:creationId xmlns:a16="http://schemas.microsoft.com/office/drawing/2014/main" id="{04CA2238-AD37-91B4-F04F-F2399F392919}"/>
                      </a:ext>
                    </a:extLst>
                  </p14:cNvPr>
                  <p14:cNvContentPartPr/>
                  <p14:nvPr/>
                </p14:nvContentPartPr>
                <p14:xfrm>
                  <a:off x="5966970" y="847121"/>
                  <a:ext cx="315720" cy="485640"/>
                </p14:xfrm>
              </p:contentPart>
            </mc:Choice>
            <mc:Fallback xmlns="">
              <p:pic>
                <p:nvPicPr>
                  <p:cNvPr id="31" name="Håndskrift 30">
                    <a:extLst>
                      <a:ext uri="{FF2B5EF4-FFF2-40B4-BE49-F238E27FC236}">
                        <a16:creationId xmlns:a16="http://schemas.microsoft.com/office/drawing/2014/main" id="{96787361-557F-A386-4B6F-DDE0D72117B3}"/>
                      </a:ext>
                    </a:extLst>
                  </p:cNvPr>
                  <p:cNvPicPr/>
                  <p:nvPr/>
                </p:nvPicPr>
                <p:blipFill>
                  <a:blip r:embed="rId40"/>
                  <a:stretch>
                    <a:fillRect/>
                  </a:stretch>
                </p:blipFill>
                <p:spPr>
                  <a:xfrm>
                    <a:off x="5962650" y="842801"/>
                    <a:ext cx="324360" cy="494280"/>
                  </a:xfrm>
                  <a:prstGeom prst="rect">
                    <a:avLst/>
                  </a:prstGeom>
                </p:spPr>
              </p:pic>
            </mc:Fallback>
          </mc:AlternateContent>
        </p:grpSp>
        <p:grpSp>
          <p:nvGrpSpPr>
            <p:cNvPr id="18" name="Gruppe 17">
              <a:extLst>
                <a:ext uri="{FF2B5EF4-FFF2-40B4-BE49-F238E27FC236}">
                  <a16:creationId xmlns:a16="http://schemas.microsoft.com/office/drawing/2014/main" id="{A4C96F8F-C349-A7CC-650B-8B9326BD0BF0}"/>
                </a:ext>
              </a:extLst>
            </p:cNvPr>
            <p:cNvGrpSpPr/>
            <p:nvPr/>
          </p:nvGrpSpPr>
          <p:grpSpPr>
            <a:xfrm>
              <a:off x="6002970" y="367961"/>
              <a:ext cx="456840" cy="1125360"/>
              <a:chOff x="6002970" y="367961"/>
              <a:chExt cx="456840" cy="1125360"/>
            </a:xfrm>
          </p:grpSpPr>
          <mc:AlternateContent xmlns:mc="http://schemas.openxmlformats.org/markup-compatibility/2006" xmlns:p14="http://schemas.microsoft.com/office/powerpoint/2010/main">
            <mc:Choice Requires="p14">
              <p:contentPart p14:bwMode="auto" r:id="rId41">
                <p14:nvContentPartPr>
                  <p14:cNvPr id="19" name="Håndskrift 18">
                    <a:extLst>
                      <a:ext uri="{FF2B5EF4-FFF2-40B4-BE49-F238E27FC236}">
                        <a16:creationId xmlns:a16="http://schemas.microsoft.com/office/drawing/2014/main" id="{5B086BD2-636F-321E-1216-F4CF0C7A8A72}"/>
                      </a:ext>
                    </a:extLst>
                  </p14:cNvPr>
                  <p14:cNvContentPartPr/>
                  <p14:nvPr/>
                </p14:nvContentPartPr>
                <p14:xfrm>
                  <a:off x="6002970" y="367961"/>
                  <a:ext cx="368640" cy="451440"/>
                </p14:xfrm>
              </p:contentPart>
            </mc:Choice>
            <mc:Fallback xmlns="">
              <p:pic>
                <p:nvPicPr>
                  <p:cNvPr id="24" name="Håndskrift 23">
                    <a:extLst>
                      <a:ext uri="{FF2B5EF4-FFF2-40B4-BE49-F238E27FC236}">
                        <a16:creationId xmlns:a16="http://schemas.microsoft.com/office/drawing/2014/main" id="{4D1C3CCF-2F17-D850-CAD7-1ACBAD3EC193}"/>
                      </a:ext>
                    </a:extLst>
                  </p:cNvPr>
                  <p:cNvPicPr/>
                  <p:nvPr/>
                </p:nvPicPr>
                <p:blipFill>
                  <a:blip r:embed="rId42"/>
                  <a:stretch>
                    <a:fillRect/>
                  </a:stretch>
                </p:blipFill>
                <p:spPr>
                  <a:xfrm>
                    <a:off x="5998650" y="363641"/>
                    <a:ext cx="377280"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 name="Håndskrift 19">
                    <a:extLst>
                      <a:ext uri="{FF2B5EF4-FFF2-40B4-BE49-F238E27FC236}">
                        <a16:creationId xmlns:a16="http://schemas.microsoft.com/office/drawing/2014/main" id="{84B35A7E-10D5-CD8D-00B7-DFE373846FD0}"/>
                      </a:ext>
                    </a:extLst>
                  </p14:cNvPr>
                  <p14:cNvContentPartPr/>
                  <p14:nvPr/>
                </p14:nvContentPartPr>
                <p14:xfrm>
                  <a:off x="6366570" y="856121"/>
                  <a:ext cx="93240" cy="93240"/>
                </p14:xfrm>
              </p:contentPart>
            </mc:Choice>
            <mc:Fallback xmlns="">
              <p:pic>
                <p:nvPicPr>
                  <p:cNvPr id="25" name="Håndskrift 24">
                    <a:extLst>
                      <a:ext uri="{FF2B5EF4-FFF2-40B4-BE49-F238E27FC236}">
                        <a16:creationId xmlns:a16="http://schemas.microsoft.com/office/drawing/2014/main" id="{67BA824A-E2B5-3C34-292F-A2FBEC63DEBA}"/>
                      </a:ext>
                    </a:extLst>
                  </p:cNvPr>
                  <p:cNvPicPr/>
                  <p:nvPr/>
                </p:nvPicPr>
                <p:blipFill>
                  <a:blip r:embed="rId44"/>
                  <a:stretch>
                    <a:fillRect/>
                  </a:stretch>
                </p:blipFill>
                <p:spPr>
                  <a:xfrm>
                    <a:off x="6362250" y="851801"/>
                    <a:ext cx="10188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1" name="Håndskrift 20">
                    <a:extLst>
                      <a:ext uri="{FF2B5EF4-FFF2-40B4-BE49-F238E27FC236}">
                        <a16:creationId xmlns:a16="http://schemas.microsoft.com/office/drawing/2014/main" id="{114A68B9-773B-9179-F651-E93570698CF4}"/>
                      </a:ext>
                    </a:extLst>
                  </p14:cNvPr>
                  <p14:cNvContentPartPr/>
                  <p14:nvPr/>
                </p14:nvContentPartPr>
                <p14:xfrm>
                  <a:off x="6009810" y="859721"/>
                  <a:ext cx="286560" cy="469080"/>
                </p14:xfrm>
              </p:contentPart>
            </mc:Choice>
            <mc:Fallback xmlns="">
              <p:pic>
                <p:nvPicPr>
                  <p:cNvPr id="26" name="Håndskrift 25">
                    <a:extLst>
                      <a:ext uri="{FF2B5EF4-FFF2-40B4-BE49-F238E27FC236}">
                        <a16:creationId xmlns:a16="http://schemas.microsoft.com/office/drawing/2014/main" id="{00A96D4B-BDE1-F970-3E20-66A9E0AF9839}"/>
                      </a:ext>
                    </a:extLst>
                  </p:cNvPr>
                  <p:cNvPicPr/>
                  <p:nvPr/>
                </p:nvPicPr>
                <p:blipFill>
                  <a:blip r:embed="rId46"/>
                  <a:stretch>
                    <a:fillRect/>
                  </a:stretch>
                </p:blipFill>
                <p:spPr>
                  <a:xfrm>
                    <a:off x="6005490" y="855401"/>
                    <a:ext cx="29520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2" name="Håndskrift 21">
                    <a:extLst>
                      <a:ext uri="{FF2B5EF4-FFF2-40B4-BE49-F238E27FC236}">
                        <a16:creationId xmlns:a16="http://schemas.microsoft.com/office/drawing/2014/main" id="{C5D3E47B-4732-0477-EFF8-B1F91681DCBE}"/>
                      </a:ext>
                    </a:extLst>
                  </p14:cNvPr>
                  <p14:cNvContentPartPr/>
                  <p14:nvPr/>
                </p14:nvContentPartPr>
                <p14:xfrm>
                  <a:off x="6073530" y="1389281"/>
                  <a:ext cx="64080" cy="104040"/>
                </p14:xfrm>
              </p:contentPart>
            </mc:Choice>
            <mc:Fallback xmlns="">
              <p:pic>
                <p:nvPicPr>
                  <p:cNvPr id="27" name="Håndskrift 26">
                    <a:extLst>
                      <a:ext uri="{FF2B5EF4-FFF2-40B4-BE49-F238E27FC236}">
                        <a16:creationId xmlns:a16="http://schemas.microsoft.com/office/drawing/2014/main" id="{477CE9E8-C0A8-934F-C2E1-62EC92DAB866}"/>
                      </a:ext>
                    </a:extLst>
                  </p:cNvPr>
                  <p:cNvPicPr/>
                  <p:nvPr/>
                </p:nvPicPr>
                <p:blipFill>
                  <a:blip r:embed="rId48"/>
                  <a:stretch>
                    <a:fillRect/>
                  </a:stretch>
                </p:blipFill>
                <p:spPr>
                  <a:xfrm>
                    <a:off x="6069210" y="1384961"/>
                    <a:ext cx="72720" cy="112680"/>
                  </a:xfrm>
                  <a:prstGeom prst="rect">
                    <a:avLst/>
                  </a:prstGeom>
                </p:spPr>
              </p:pic>
            </mc:Fallback>
          </mc:AlternateContent>
        </p:grpSp>
      </p:grpSp>
      <p:sp>
        <p:nvSpPr>
          <p:cNvPr id="32" name="TekstSylinder 31">
            <a:extLst>
              <a:ext uri="{FF2B5EF4-FFF2-40B4-BE49-F238E27FC236}">
                <a16:creationId xmlns:a16="http://schemas.microsoft.com/office/drawing/2014/main" id="{C880A54A-9FD3-D3B0-AA5D-A65014D0D5A6}"/>
              </a:ext>
            </a:extLst>
          </p:cNvPr>
          <p:cNvSpPr txBox="1"/>
          <p:nvPr/>
        </p:nvSpPr>
        <p:spPr>
          <a:xfrm>
            <a:off x="757200" y="5730239"/>
            <a:ext cx="2880000" cy="809977"/>
          </a:xfrm>
          <a:prstGeom prst="rect">
            <a:avLst/>
          </a:prstGeom>
          <a:solidFill>
            <a:schemeClr val="accent1">
              <a:lumMod val="20000"/>
              <a:lumOff val="80000"/>
            </a:schemeClr>
          </a:solidFill>
          <a:ln w="28575">
            <a:solidFill>
              <a:srgbClr val="BF9000"/>
            </a:solidFill>
          </a:ln>
          <a:effectLst>
            <a:outerShdw blurRad="63500" sx="102000" sy="102000" algn="ctr" rotWithShape="0">
              <a:prstClr val="black">
                <a:alpha val="40000"/>
              </a:prstClr>
            </a:outerShdw>
          </a:effectLst>
        </p:spPr>
        <p:txBody>
          <a:bodyPr wrap="none" rtlCol="0" anchor="ctr">
            <a:noAutofit/>
          </a:bodyPr>
          <a:lstStyle/>
          <a:p>
            <a:pPr algn="ctr"/>
            <a:r>
              <a:rPr lang="nb-NO" sz="2400" dirty="0"/>
              <a:t>Kvikksølv (Hg)</a:t>
            </a:r>
          </a:p>
        </p:txBody>
      </p:sp>
      <p:sp>
        <p:nvSpPr>
          <p:cNvPr id="33" name="TekstSylinder 32">
            <a:extLst>
              <a:ext uri="{FF2B5EF4-FFF2-40B4-BE49-F238E27FC236}">
                <a16:creationId xmlns:a16="http://schemas.microsoft.com/office/drawing/2014/main" id="{02EB110F-EE68-BB66-1A46-DA8B073BB590}"/>
              </a:ext>
            </a:extLst>
          </p:cNvPr>
          <p:cNvSpPr txBox="1"/>
          <p:nvPr/>
        </p:nvSpPr>
        <p:spPr>
          <a:xfrm>
            <a:off x="4578052" y="5730239"/>
            <a:ext cx="2880000" cy="809977"/>
          </a:xfrm>
          <a:prstGeom prst="rect">
            <a:avLst/>
          </a:prstGeom>
          <a:solidFill>
            <a:schemeClr val="accent1">
              <a:lumMod val="20000"/>
              <a:lumOff val="80000"/>
            </a:schemeClr>
          </a:solidFill>
          <a:ln w="28575">
            <a:solidFill>
              <a:srgbClr val="BF9000"/>
            </a:solidFill>
          </a:ln>
          <a:effectLst>
            <a:outerShdw blurRad="63500" sx="102000" sy="102000" algn="ctr" rotWithShape="0">
              <a:prstClr val="black">
                <a:alpha val="40000"/>
              </a:prstClr>
            </a:outerShdw>
          </a:effectLst>
        </p:spPr>
        <p:txBody>
          <a:bodyPr wrap="none" rtlCol="0" anchor="ctr">
            <a:noAutofit/>
          </a:bodyPr>
          <a:lstStyle/>
          <a:p>
            <a:pPr algn="ctr"/>
            <a:r>
              <a:rPr lang="nb-NO" sz="2400" dirty="0"/>
              <a:t>Alkohol (C</a:t>
            </a:r>
            <a:r>
              <a:rPr lang="nb-NO" sz="2400" baseline="-25000" dirty="0"/>
              <a:t>2</a:t>
            </a:r>
            <a:r>
              <a:rPr lang="nb-NO" sz="2400" dirty="0"/>
              <a:t>H</a:t>
            </a:r>
            <a:r>
              <a:rPr lang="nb-NO" sz="2400" baseline="-25000" dirty="0"/>
              <a:t>5</a:t>
            </a:r>
            <a:r>
              <a:rPr lang="nb-NO" sz="2400" dirty="0"/>
              <a:t>OH)</a:t>
            </a:r>
          </a:p>
        </p:txBody>
      </p:sp>
      <p:sp>
        <p:nvSpPr>
          <p:cNvPr id="34" name="TekstSylinder 33">
            <a:extLst>
              <a:ext uri="{FF2B5EF4-FFF2-40B4-BE49-F238E27FC236}">
                <a16:creationId xmlns:a16="http://schemas.microsoft.com/office/drawing/2014/main" id="{B384693A-FF09-FCFB-2720-95D4E5531725}"/>
              </a:ext>
            </a:extLst>
          </p:cNvPr>
          <p:cNvSpPr txBox="1"/>
          <p:nvPr/>
        </p:nvSpPr>
        <p:spPr>
          <a:xfrm>
            <a:off x="8398904" y="5730239"/>
            <a:ext cx="2880000" cy="809977"/>
          </a:xfrm>
          <a:prstGeom prst="rect">
            <a:avLst/>
          </a:prstGeom>
          <a:solidFill>
            <a:schemeClr val="accent1">
              <a:lumMod val="20000"/>
              <a:lumOff val="80000"/>
            </a:schemeClr>
          </a:solidFill>
          <a:ln w="28575">
            <a:solidFill>
              <a:srgbClr val="BF9000"/>
            </a:solidFill>
          </a:ln>
          <a:effectLst>
            <a:outerShdw blurRad="63500" sx="102000" sy="102000" algn="ctr" rotWithShape="0">
              <a:prstClr val="black">
                <a:alpha val="40000"/>
              </a:prstClr>
            </a:outerShdw>
          </a:effectLst>
        </p:spPr>
        <p:txBody>
          <a:bodyPr wrap="none" rtlCol="0" anchor="ctr">
            <a:noAutofit/>
          </a:bodyPr>
          <a:lstStyle/>
          <a:p>
            <a:pPr algn="ctr"/>
            <a:r>
              <a:rPr lang="nb-NO" sz="2400" dirty="0"/>
              <a:t>Luft (gassblanding)</a:t>
            </a:r>
          </a:p>
        </p:txBody>
      </p:sp>
    </p:spTree>
    <p:extLst>
      <p:ext uri="{BB962C8B-B14F-4D97-AF65-F5344CB8AC3E}">
        <p14:creationId xmlns:p14="http://schemas.microsoft.com/office/powerpoint/2010/main" val="22326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B5A007-BD96-4F3A-BE7F-2E3D34212C9E}"/>
              </a:ext>
            </a:extLst>
          </p:cNvPr>
          <p:cNvSpPr>
            <a:spLocks noGrp="1"/>
          </p:cNvSpPr>
          <p:nvPr>
            <p:ph type="title"/>
          </p:nvPr>
        </p:nvSpPr>
        <p:spPr>
          <a:xfrm>
            <a:off x="838200" y="347316"/>
            <a:ext cx="10515600" cy="737165"/>
          </a:xfrm>
        </p:spPr>
        <p:txBody>
          <a:bodyPr>
            <a:normAutofit fontScale="90000"/>
          </a:bodyPr>
          <a:lstStyle/>
          <a:p>
            <a:pPr algn="ctr"/>
            <a:r>
              <a:rPr lang="nb-NO" dirty="0"/>
              <a:t>Alkoholtermometre med ulike konsentrasjoner</a:t>
            </a:r>
          </a:p>
        </p:txBody>
      </p:sp>
      <p:sp>
        <p:nvSpPr>
          <p:cNvPr id="5" name="TekstSylinder 4">
            <a:extLst>
              <a:ext uri="{FF2B5EF4-FFF2-40B4-BE49-F238E27FC236}">
                <a16:creationId xmlns:a16="http://schemas.microsoft.com/office/drawing/2014/main" id="{4C41EF78-AB85-4C0E-B2A0-3A2D51E90F36}"/>
              </a:ext>
            </a:extLst>
          </p:cNvPr>
          <p:cNvSpPr txBox="1"/>
          <p:nvPr/>
        </p:nvSpPr>
        <p:spPr>
          <a:xfrm>
            <a:off x="552008" y="1194763"/>
            <a:ext cx="7479473" cy="646331"/>
          </a:xfrm>
          <a:prstGeom prst="rect">
            <a:avLst/>
          </a:prstGeom>
          <a:noFill/>
        </p:spPr>
        <p:txBody>
          <a:bodyPr wrap="square" rtlCol="0">
            <a:spAutoFit/>
          </a:bodyPr>
          <a:lstStyle/>
          <a:p>
            <a:r>
              <a:rPr lang="nb-NO" sz="1800" dirty="0"/>
              <a:t>Jean Andre De Luc (1772) sammenliknet ulike alkoholtermometre og fikk følgende resultat</a:t>
            </a:r>
            <a:r>
              <a:rPr lang="nb-NO" dirty="0"/>
              <a:t> </a:t>
            </a:r>
            <a:r>
              <a:rPr lang="nb-NO" sz="900" dirty="0">
                <a:solidFill>
                  <a:schemeClr val="bg2">
                    <a:lumMod val="50000"/>
                  </a:schemeClr>
                </a:solidFill>
              </a:rPr>
              <a:t>(Diagrammet er basert på fremstillingen som gis i </a:t>
            </a:r>
            <a:r>
              <a:rPr lang="nb-NO" sz="900" i="1" dirty="0" err="1">
                <a:solidFill>
                  <a:schemeClr val="bg2">
                    <a:lumMod val="50000"/>
                  </a:schemeClr>
                </a:solidFill>
              </a:rPr>
              <a:t>Inventing</a:t>
            </a:r>
            <a:r>
              <a:rPr lang="nb-NO" sz="900" i="1" dirty="0">
                <a:solidFill>
                  <a:schemeClr val="bg2">
                    <a:lumMod val="50000"/>
                  </a:schemeClr>
                </a:solidFill>
              </a:rPr>
              <a:t> </a:t>
            </a:r>
            <a:r>
              <a:rPr lang="nb-NO" sz="900" i="1" dirty="0" err="1">
                <a:solidFill>
                  <a:schemeClr val="bg2">
                    <a:lumMod val="50000"/>
                  </a:schemeClr>
                </a:solidFill>
              </a:rPr>
              <a:t>Temperature</a:t>
            </a:r>
            <a:r>
              <a:rPr lang="nb-NO" sz="900" i="1" dirty="0">
                <a:solidFill>
                  <a:schemeClr val="bg2">
                    <a:lumMod val="50000"/>
                  </a:schemeClr>
                </a:solidFill>
              </a:rPr>
              <a:t> </a:t>
            </a:r>
            <a:r>
              <a:rPr lang="nb-NO" sz="900" dirty="0">
                <a:solidFill>
                  <a:schemeClr val="bg2">
                    <a:lumMod val="50000"/>
                  </a:schemeClr>
                </a:solidFill>
              </a:rPr>
              <a:t>av </a:t>
            </a:r>
            <a:r>
              <a:rPr lang="nb-NO" sz="900" dirty="0" err="1">
                <a:solidFill>
                  <a:schemeClr val="bg2">
                    <a:lumMod val="50000"/>
                  </a:schemeClr>
                </a:solidFill>
              </a:rPr>
              <a:t>Hasok</a:t>
            </a:r>
            <a:r>
              <a:rPr lang="nb-NO" sz="900" dirty="0">
                <a:solidFill>
                  <a:schemeClr val="bg2">
                    <a:lumMod val="50000"/>
                  </a:schemeClr>
                </a:solidFill>
              </a:rPr>
              <a:t> Chang (2004, s. 78)</a:t>
            </a:r>
          </a:p>
        </p:txBody>
      </p:sp>
      <p:graphicFrame>
        <p:nvGraphicFramePr>
          <p:cNvPr id="3" name="Diagram 2" descr="Diagrammet viser noen av Jean Andre De Luc sine måleresultater fra 1772 der han testet ulike alkoholtermometer (&quot;spirit&quot;). Som referansetermometer brukte han et kvikksølvtermometer. På x-aksen er det data for målinger med kvikksølvtermometeret, og på y-aksen er målinger med alkoholtermometre. Dersom de ulike alkoholtermometrene var sammenliknbare, ville målepunktene for hvert termometer vært sammenfallende. I tillegg ville linjen som er dratt mellom målepunktene vært lineær. Imidlertid viser diagrammet at linjene dratt mellom målepunktene ikke er helt rette, noen er ganske rette, mens andre er tydelig konvekse nedover. Linjene dratt mellom datapunktene for «Destillert spirit», «Brandy», «Blanding 5:1» og «Blanding 1:1» er nesten helt rette. Linjene dratt mellom datapunktene for «Gammel Languedoc vin», «Blanding 1:3» og «vann» er respektivt mer og mer konvekse, med største forskjell mellom tenkt rett linje og konvekst punkt på ca 15 måleenheter. Alle kurvene møtes ved 0 og 80 grader i samme punkt. Avstanden mellom de rette og konvekse linjene er størst ved rundt 30 grader. Måledataene diagrammet er basert på finnes i eget Excel-ark.">
            <a:extLst>
              <a:ext uri="{FF2B5EF4-FFF2-40B4-BE49-F238E27FC236}">
                <a16:creationId xmlns:a16="http://schemas.microsoft.com/office/drawing/2014/main" id="{2DB76165-0D8D-80A6-1039-88A55061EDE0}"/>
              </a:ext>
            </a:extLst>
          </p:cNvPr>
          <p:cNvGraphicFramePr>
            <a:graphicFrameLocks/>
          </p:cNvGraphicFramePr>
          <p:nvPr>
            <p:extLst>
              <p:ext uri="{D42A27DB-BD31-4B8C-83A1-F6EECF244321}">
                <p14:modId xmlns:p14="http://schemas.microsoft.com/office/powerpoint/2010/main" val="1458290497"/>
              </p:ext>
            </p:extLst>
          </p:nvPr>
        </p:nvGraphicFramePr>
        <p:xfrm>
          <a:off x="552008" y="1986995"/>
          <a:ext cx="7479472" cy="4523689"/>
        </p:xfrm>
        <a:graphic>
          <a:graphicData uri="http://schemas.openxmlformats.org/drawingml/2006/chart">
            <c:chart xmlns:c="http://schemas.openxmlformats.org/drawingml/2006/chart" xmlns:r="http://schemas.openxmlformats.org/officeDocument/2006/relationships" r:id="rId3"/>
          </a:graphicData>
        </a:graphic>
      </p:graphicFrame>
      <p:pic>
        <p:nvPicPr>
          <p:cNvPr id="35" name="Picture 2" descr="Portrett av Jean Andre de Luc">
            <a:extLst>
              <a:ext uri="{FF2B5EF4-FFF2-40B4-BE49-F238E27FC236}">
                <a16:creationId xmlns:a16="http://schemas.microsoft.com/office/drawing/2014/main" id="{3926DC02-BF46-4A62-BC52-DFF0C982790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74" b="90226" l="10000" r="89474">
                        <a14:foregroundMark x1="55789" y1="13910" x2="64211" y2="18421"/>
                        <a14:foregroundMark x1="64211" y1="18421" x2="70000" y2="24436"/>
                        <a14:foregroundMark x1="70000" y1="24436" x2="76316" y2="46241"/>
                        <a14:foregroundMark x1="76316" y1="46241" x2="81579" y2="52256"/>
                        <a14:foregroundMark x1="81579" y1="52256" x2="80000" y2="59398"/>
                        <a14:foregroundMark x1="80000" y1="59398" x2="92105" y2="78947"/>
                        <a14:foregroundMark x1="92105" y1="78947" x2="91579" y2="94361"/>
                        <a14:foregroundMark x1="91579" y1="94361" x2="84737" y2="99624"/>
                        <a14:foregroundMark x1="84737" y1="99624" x2="76842" y2="94361"/>
                        <a14:foregroundMark x1="76842" y1="94361" x2="70526" y2="87218"/>
                        <a14:foregroundMark x1="70526" y1="87218" x2="67895" y2="79323"/>
                        <a14:foregroundMark x1="67895" y1="79323" x2="40526" y2="45113"/>
                        <a14:foregroundMark x1="40526" y1="45113" x2="38947" y2="36842"/>
                        <a14:foregroundMark x1="38947" y1="36842" x2="50000" y2="45865"/>
                        <a14:foregroundMark x1="50000" y1="45865" x2="56316" y2="55639"/>
                        <a14:foregroundMark x1="56316" y1="55639" x2="55789" y2="32707"/>
                        <a14:foregroundMark x1="55789" y1="32707" x2="73158" y2="55263"/>
                        <a14:foregroundMark x1="73158" y1="55263" x2="64737" y2="33083"/>
                        <a14:foregroundMark x1="64737" y1="33083" x2="74211" y2="69549"/>
                        <a14:foregroundMark x1="74211" y1="69549" x2="80526" y2="78947"/>
                        <a14:foregroundMark x1="80526" y1="78947" x2="53158" y2="52256"/>
                        <a14:foregroundMark x1="53158" y1="52256" x2="71053" y2="78195"/>
                        <a14:foregroundMark x1="71053" y1="78195" x2="41053" y2="47744"/>
                        <a14:foregroundMark x1="41053" y1="47744" x2="35263" y2="56767"/>
                        <a14:foregroundMark x1="35263" y1="56767" x2="30526" y2="50376"/>
                        <a14:foregroundMark x1="30526" y1="50376" x2="21053" y2="54511"/>
                        <a14:foregroundMark x1="21053" y1="54511" x2="30526" y2="57143"/>
                        <a14:foregroundMark x1="30526" y1="57143" x2="31579" y2="63910"/>
                        <a14:foregroundMark x1="31579" y1="63910" x2="20000" y2="93985"/>
                        <a14:foregroundMark x1="20000" y1="93985" x2="43684" y2="92857"/>
                        <a14:foregroundMark x1="43684" y1="92857" x2="65789" y2="93233"/>
                        <a14:foregroundMark x1="65789" y1="93233" x2="35263" y2="82707"/>
                        <a14:foregroundMark x1="35263" y1="82707" x2="42105" y2="77068"/>
                        <a14:foregroundMark x1="42105" y1="77068" x2="58947" y2="70677"/>
                        <a14:foregroundMark x1="58947" y1="70677" x2="56842" y2="63910"/>
                        <a14:foregroundMark x1="56842" y1="63910" x2="48421" y2="59023"/>
                        <a14:foregroundMark x1="48421" y1="59023" x2="42632" y2="69925"/>
                        <a14:foregroundMark x1="42632" y1="69925" x2="31579" y2="76316"/>
                        <a14:foregroundMark x1="31579" y1="76316" x2="34211" y2="85714"/>
                        <a14:foregroundMark x1="34211" y1="85714" x2="43158" y2="90226"/>
                        <a14:foregroundMark x1="43158" y1="90226" x2="54737" y2="83083"/>
                        <a14:foregroundMark x1="54737" y1="83083" x2="58421" y2="75940"/>
                        <a14:foregroundMark x1="58421" y1="75940" x2="45789" y2="35338"/>
                        <a14:foregroundMark x1="45789" y1="35338" x2="51579" y2="40977"/>
                        <a14:foregroundMark x1="51579" y1="40977" x2="51053" y2="43233"/>
                        <a14:foregroundMark x1="24211" y1="26692" x2="23684" y2="33459"/>
                        <a14:foregroundMark x1="23684" y1="33459" x2="23684" y2="33835"/>
                        <a14:foregroundMark x1="14737" y1="43233" x2="20000" y2="43985"/>
                        <a14:foregroundMark x1="22105" y1="46241" x2="22105" y2="50376"/>
                        <a14:foregroundMark x1="58947" y1="13534" x2="65789" y2="18045"/>
                      </a14:backgroundRemoval>
                    </a14:imgEffect>
                  </a14:imgLayer>
                </a14:imgProps>
              </a:ext>
              <a:ext uri="{28A0092B-C50C-407E-A947-70E740481C1C}">
                <a14:useLocalDpi xmlns:a14="http://schemas.microsoft.com/office/drawing/2010/main" val="0"/>
              </a:ext>
            </a:extLst>
          </a:blip>
          <a:srcRect r="9970"/>
          <a:stretch/>
        </p:blipFill>
        <p:spPr bwMode="auto">
          <a:xfrm>
            <a:off x="8541466" y="834042"/>
            <a:ext cx="3650534" cy="56766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7" name="TekstSylinder 36" descr="Kildehenvisning til bildet av Jean Andre de Luc">
            <a:extLst>
              <a:ext uri="{FF2B5EF4-FFF2-40B4-BE49-F238E27FC236}">
                <a16:creationId xmlns:a16="http://schemas.microsoft.com/office/drawing/2014/main" id="{21F3CB1C-E505-8DAA-40D5-B052AD1D9AF5}"/>
              </a:ext>
            </a:extLst>
          </p:cNvPr>
          <p:cNvSpPr txBox="1"/>
          <p:nvPr/>
        </p:nvSpPr>
        <p:spPr>
          <a:xfrm>
            <a:off x="9221794" y="6140020"/>
            <a:ext cx="2970206" cy="646331"/>
          </a:xfrm>
          <a:prstGeom prst="rect">
            <a:avLst/>
          </a:prstGeom>
          <a:noFill/>
        </p:spPr>
        <p:txBody>
          <a:bodyPr wrap="square">
            <a:spAutoFit/>
          </a:bodyPr>
          <a:lstStyle/>
          <a:p>
            <a:r>
              <a:rPr lang="nb-NO" sz="900" i="1" dirty="0">
                <a:solidFill>
                  <a:schemeClr val="tx1">
                    <a:lumMod val="60000"/>
                    <a:lumOff val="40000"/>
                  </a:schemeClr>
                </a:solidFill>
              </a:rPr>
              <a:t>Jean Andre De Luc </a:t>
            </a:r>
            <a:r>
              <a:rPr lang="nb-NO" sz="900" dirty="0">
                <a:solidFill>
                  <a:schemeClr val="tx1">
                    <a:lumMod val="60000"/>
                    <a:lumOff val="40000"/>
                  </a:schemeClr>
                </a:solidFill>
              </a:rPr>
              <a:t>av Carl </a:t>
            </a:r>
            <a:r>
              <a:rPr lang="nb-NO" sz="900" dirty="0" err="1">
                <a:solidFill>
                  <a:schemeClr val="tx1">
                    <a:lumMod val="60000"/>
                    <a:lumOff val="40000"/>
                  </a:schemeClr>
                </a:solidFill>
              </a:rPr>
              <a:t>Scröder</a:t>
            </a:r>
            <a:r>
              <a:rPr lang="nb-NO" sz="900" dirty="0">
                <a:solidFill>
                  <a:schemeClr val="tx1">
                    <a:lumMod val="60000"/>
                    <a:lumOff val="40000"/>
                  </a:schemeClr>
                </a:solidFill>
              </a:rPr>
              <a:t> (1798). </a:t>
            </a:r>
            <a:r>
              <a:rPr lang="nb-NO" sz="900" dirty="0" err="1">
                <a:solidFill>
                  <a:schemeClr val="tx1">
                    <a:lumMod val="60000"/>
                    <a:lumOff val="40000"/>
                  </a:schemeClr>
                </a:solidFill>
              </a:rPr>
              <a:t>Bibliothèque</a:t>
            </a:r>
            <a:r>
              <a:rPr lang="nb-NO" sz="900" dirty="0">
                <a:solidFill>
                  <a:schemeClr val="tx1">
                    <a:lumMod val="60000"/>
                    <a:lumOff val="40000"/>
                  </a:schemeClr>
                </a:solidFill>
              </a:rPr>
              <a:t> </a:t>
            </a:r>
            <a:r>
              <a:rPr lang="nb-NO" sz="900" dirty="0" err="1">
                <a:solidFill>
                  <a:schemeClr val="tx1">
                    <a:lumMod val="60000"/>
                    <a:lumOff val="40000"/>
                  </a:schemeClr>
                </a:solidFill>
              </a:rPr>
              <a:t>publique</a:t>
            </a:r>
            <a:r>
              <a:rPr lang="nb-NO" sz="900" dirty="0">
                <a:solidFill>
                  <a:schemeClr val="tx1">
                    <a:lumMod val="60000"/>
                    <a:lumOff val="40000"/>
                  </a:schemeClr>
                </a:solidFill>
              </a:rPr>
              <a:t> et </a:t>
            </a:r>
            <a:r>
              <a:rPr lang="nb-NO" sz="900" dirty="0" err="1">
                <a:solidFill>
                  <a:schemeClr val="tx1">
                    <a:lumMod val="60000"/>
                    <a:lumOff val="40000"/>
                  </a:schemeClr>
                </a:solidFill>
              </a:rPr>
              <a:t>universitaire</a:t>
            </a:r>
            <a:r>
              <a:rPr lang="nb-NO" sz="900" dirty="0">
                <a:solidFill>
                  <a:schemeClr val="tx1">
                    <a:lumMod val="60000"/>
                    <a:lumOff val="40000"/>
                  </a:schemeClr>
                </a:solidFill>
              </a:rPr>
              <a:t>, </a:t>
            </a:r>
            <a:r>
              <a:rPr lang="nb-NO" sz="900" dirty="0" err="1">
                <a:solidFill>
                  <a:schemeClr val="tx1">
                    <a:lumMod val="60000"/>
                    <a:lumOff val="40000"/>
                  </a:schemeClr>
                </a:solidFill>
              </a:rPr>
              <a:t>Geneva</a:t>
            </a:r>
            <a:r>
              <a:rPr lang="nb-NO" sz="900" dirty="0">
                <a:solidFill>
                  <a:schemeClr val="tx1">
                    <a:lumMod val="60000"/>
                    <a:lumOff val="40000"/>
                  </a:schemeClr>
                </a:solidFill>
              </a:rPr>
              <a:t>. </a:t>
            </a:r>
            <a:r>
              <a:rPr lang="nb-NO" sz="900" dirty="0">
                <a:solidFill>
                  <a:schemeClr val="tx1">
                    <a:lumMod val="60000"/>
                    <a:lumOff val="40000"/>
                  </a:schemeClr>
                </a:solidFill>
                <a:hlinkClick r:id="rId6"/>
              </a:rPr>
              <a:t>https://bge-geneve.ch/iconographie/oeuvre/icon-m-1929-252</a:t>
            </a:r>
            <a:r>
              <a:rPr lang="nb-NO" sz="900" dirty="0">
                <a:solidFill>
                  <a:schemeClr val="tx1">
                    <a:lumMod val="60000"/>
                    <a:lumOff val="40000"/>
                  </a:schemeClr>
                </a:solidFill>
              </a:rPr>
              <a:t>. </a:t>
            </a:r>
            <a:br>
              <a:rPr lang="nb-NO" sz="900" dirty="0">
                <a:solidFill>
                  <a:schemeClr val="tx1">
                    <a:lumMod val="60000"/>
                    <a:lumOff val="40000"/>
                  </a:schemeClr>
                </a:solidFill>
              </a:rPr>
            </a:br>
            <a:r>
              <a:rPr lang="nb-NO" sz="900" dirty="0">
                <a:solidFill>
                  <a:schemeClr val="tx1">
                    <a:lumMod val="60000"/>
                    <a:lumOff val="40000"/>
                  </a:schemeClr>
                </a:solidFill>
              </a:rPr>
              <a:t>Public </a:t>
            </a:r>
            <a:r>
              <a:rPr lang="nb-NO" sz="900" dirty="0" err="1">
                <a:solidFill>
                  <a:schemeClr val="tx1">
                    <a:lumMod val="60000"/>
                    <a:lumOff val="40000"/>
                  </a:schemeClr>
                </a:solidFill>
              </a:rPr>
              <a:t>Domain</a:t>
            </a:r>
            <a:r>
              <a:rPr lang="nb-NO" sz="900" dirty="0">
                <a:solidFill>
                  <a:schemeClr val="tx1">
                    <a:lumMod val="60000"/>
                    <a:lumOff val="40000"/>
                  </a:schemeClr>
                </a:solidFill>
              </a:rPr>
              <a:t> [Bilde er endret ved å slette bakgrunn] </a:t>
            </a:r>
            <a:endParaRPr lang="nb-NO" sz="900" dirty="0"/>
          </a:p>
        </p:txBody>
      </p:sp>
    </p:spTree>
    <p:extLst>
      <p:ext uri="{BB962C8B-B14F-4D97-AF65-F5344CB8AC3E}">
        <p14:creationId xmlns:p14="http://schemas.microsoft.com/office/powerpoint/2010/main" val="343145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63611CD-3A3D-170B-7DB4-4C844B3B0EFC}"/>
              </a:ext>
            </a:extLst>
          </p:cNvPr>
          <p:cNvSpPr txBox="1">
            <a:spLocks noGrp="1"/>
          </p:cNvSpPr>
          <p:nvPr>
            <p:ph type="title" idx="4294967295"/>
          </p:nvPr>
        </p:nvSpPr>
        <p:spPr>
          <a:xfrm>
            <a:off x="311059" y="426496"/>
            <a:ext cx="6470233"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chemeClr val="tx1"/>
                </a:solidFill>
                <a:effectLst/>
                <a:uLnTx/>
                <a:uFillTx/>
                <a:latin typeface="+mj-lt"/>
                <a:ea typeface="+mn-ea"/>
                <a:cs typeface="+mn-cs"/>
              </a:rPr>
              <a:t>Henri Regnault (1810-1878)</a:t>
            </a:r>
          </a:p>
        </p:txBody>
      </p:sp>
      <p:sp>
        <p:nvSpPr>
          <p:cNvPr id="3" name="Plassholder for innhold 2">
            <a:extLst>
              <a:ext uri="{FF2B5EF4-FFF2-40B4-BE49-F238E27FC236}">
                <a16:creationId xmlns:a16="http://schemas.microsoft.com/office/drawing/2014/main" id="{BAA1D038-CEE2-436C-8E74-762810578133}"/>
              </a:ext>
            </a:extLst>
          </p:cNvPr>
          <p:cNvSpPr>
            <a:spLocks noGrp="1"/>
          </p:cNvSpPr>
          <p:nvPr>
            <p:ph idx="1"/>
          </p:nvPr>
        </p:nvSpPr>
        <p:spPr>
          <a:xfrm>
            <a:off x="311059" y="1304225"/>
            <a:ext cx="6470233" cy="5378411"/>
          </a:xfrm>
        </p:spPr>
        <p:txBody>
          <a:bodyPr>
            <a:noAutofit/>
          </a:bodyPr>
          <a:lstStyle/>
          <a:p>
            <a:pPr>
              <a:lnSpc>
                <a:spcPct val="150000"/>
              </a:lnSpc>
            </a:pPr>
            <a:r>
              <a:rPr lang="nb-NO" sz="2400" dirty="0"/>
              <a:t>«Kongen av presisjon»</a:t>
            </a:r>
          </a:p>
          <a:p>
            <a:pPr>
              <a:lnSpc>
                <a:spcPct val="150000"/>
              </a:lnSpc>
            </a:pPr>
            <a:r>
              <a:rPr lang="nb-NO" sz="2400" dirty="0"/>
              <a:t>Ønsket at alle påstander skulle underbygges av data,</a:t>
            </a:r>
            <a:r>
              <a:rPr lang="nb-NO" sz="2400" dirty="0">
                <a:sym typeface="Wingdings" panose="05000000000000000000" pitchFamily="2" charset="2"/>
              </a:rPr>
              <a:t> ikke lene seg på teoretiske antakelser. </a:t>
            </a:r>
            <a:endParaRPr lang="nb-NO" sz="2400" dirty="0"/>
          </a:p>
          <a:p>
            <a:pPr>
              <a:lnSpc>
                <a:spcPct val="150000"/>
              </a:lnSpc>
            </a:pPr>
            <a:r>
              <a:rPr lang="nb-NO" sz="2400" b="1" dirty="0"/>
              <a:t>Sammenliknbarhetsprinsippet</a:t>
            </a:r>
          </a:p>
          <a:p>
            <a:pPr marL="742950" lvl="1" indent="-285750">
              <a:lnSpc>
                <a:spcPct val="150000"/>
              </a:lnSpc>
            </a:pPr>
            <a:r>
              <a:rPr lang="nb-NO" dirty="0"/>
              <a:t>Et termometer må kunne gi samme resultat dersom man gjentar samme måling. </a:t>
            </a:r>
          </a:p>
          <a:p>
            <a:pPr marL="742950" lvl="1" indent="-285750">
              <a:lnSpc>
                <a:spcPct val="150000"/>
              </a:lnSpc>
            </a:pPr>
            <a:r>
              <a:rPr lang="nb-NO" dirty="0"/>
              <a:t>Alle termometere av samme type må gi like resultater</a:t>
            </a:r>
            <a:endParaRPr lang="nb-NO" sz="3600" dirty="0"/>
          </a:p>
        </p:txBody>
      </p:sp>
      <p:grpSp>
        <p:nvGrpSpPr>
          <p:cNvPr id="5" name="Gruppe 4" descr="Henri Regnault med en tankeboble der det står: Man kan ikke bare anta ting!">
            <a:extLst>
              <a:ext uri="{FF2B5EF4-FFF2-40B4-BE49-F238E27FC236}">
                <a16:creationId xmlns:a16="http://schemas.microsoft.com/office/drawing/2014/main" id="{777B4113-4739-D364-1E4B-B87E26F7CD96}"/>
              </a:ext>
            </a:extLst>
          </p:cNvPr>
          <p:cNvGrpSpPr/>
          <p:nvPr/>
        </p:nvGrpSpPr>
        <p:grpSpPr>
          <a:xfrm>
            <a:off x="6781292" y="1421406"/>
            <a:ext cx="5413694" cy="4691334"/>
            <a:chOff x="6778307" y="2166666"/>
            <a:chExt cx="5413694" cy="4691334"/>
          </a:xfrm>
        </p:grpSpPr>
        <p:pic>
          <p:nvPicPr>
            <p:cNvPr id="3074" name="Picture 2" descr="Henri Victor Regnault">
              <a:extLst>
                <a:ext uri="{FF2B5EF4-FFF2-40B4-BE49-F238E27FC236}">
                  <a16:creationId xmlns:a16="http://schemas.microsoft.com/office/drawing/2014/main" id="{A41DB0FC-A453-9F97-F1A7-C26F33F0B53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1" b="98162" l="4800" r="96600">
                          <a14:foregroundMark x1="49000" y1="33844" x2="44400" y2="75191"/>
                          <a14:foregroundMark x1="44400" y1="75191" x2="29200" y2="87902"/>
                          <a14:foregroundMark x1="29200" y1="87902" x2="7000" y2="88361"/>
                          <a14:foregroundMark x1="7000" y1="88361" x2="25000" y2="50230"/>
                          <a14:foregroundMark x1="25000" y1="50230" x2="36200" y2="46554"/>
                          <a14:foregroundMark x1="36200" y1="46554" x2="59200" y2="49158"/>
                          <a14:foregroundMark x1="59200" y1="49158" x2="81400" y2="60031"/>
                          <a14:foregroundMark x1="81400" y1="60031" x2="95600" y2="59418"/>
                          <a14:foregroundMark x1="95600" y1="59418" x2="96400" y2="56508"/>
                          <a14:foregroundMark x1="88200" y1="69372" x2="88200" y2="80398"/>
                          <a14:foregroundMark x1="88200" y1="80398" x2="67400" y2="88821"/>
                          <a14:foregroundMark x1="67400" y1="88821" x2="4800" y2="93109"/>
                          <a14:foregroundMark x1="7400" y1="83920" x2="3600" y2="93874"/>
                          <a14:foregroundMark x1="3600" y1="93874" x2="13400" y2="96478"/>
                          <a14:foregroundMark x1="13400" y1="96478" x2="36600" y2="96937"/>
                          <a14:foregroundMark x1="36600" y1="96937" x2="96200" y2="92649"/>
                          <a14:foregroundMark x1="96200" y1="92649" x2="96600" y2="92496"/>
                          <a14:foregroundMark x1="31800" y1="94793" x2="52200" y2="95712"/>
                          <a14:foregroundMark x1="66600" y1="97703" x2="86400" y2="98162"/>
                          <a14:foregroundMark x1="36200" y1="85605" x2="49000" y2="86524"/>
                          <a14:foregroundMark x1="69000" y1="43032" x2="59600" y2="35681"/>
                          <a14:foregroundMark x1="47400" y1="24962" x2="48800" y2="20674"/>
                          <a14:foregroundMark x1="42600" y1="17152" x2="42600" y2="17152"/>
                          <a14:foregroundMark x1="46600" y1="13323" x2="41000" y2="17152"/>
                          <a14:foregroundMark x1="47000" y1="11792" x2="54000" y2="10873"/>
                        </a14:backgroundRemoval>
                      </a14:imgEffect>
                    </a14:imgLayer>
                  </a14:imgProps>
                </a:ext>
                <a:ext uri="{28A0092B-C50C-407E-A947-70E740481C1C}">
                  <a14:useLocalDpi xmlns:a14="http://schemas.microsoft.com/office/drawing/2010/main" val="0"/>
                </a:ext>
              </a:extLst>
            </a:blip>
            <a:srcRect r="13334"/>
            <a:stretch/>
          </p:blipFill>
          <p:spPr bwMode="auto">
            <a:xfrm>
              <a:off x="9078833" y="2166666"/>
              <a:ext cx="3113168" cy="4691334"/>
            </a:xfrm>
            <a:prstGeom prst="rect">
              <a:avLst/>
            </a:prstGeom>
            <a:noFill/>
            <a:extLst>
              <a:ext uri="{909E8E84-426E-40DD-AFC4-6F175D3DCCD1}">
                <a14:hiddenFill xmlns:a14="http://schemas.microsoft.com/office/drawing/2010/main">
                  <a:solidFill>
                    <a:srgbClr val="FFFFFF"/>
                  </a:solidFill>
                </a14:hiddenFill>
              </a:ext>
            </a:extLst>
          </p:spPr>
        </p:pic>
        <p:sp>
          <p:nvSpPr>
            <p:cNvPr id="6" name="Tankeboble: sky 5">
              <a:extLst>
                <a:ext uri="{FF2B5EF4-FFF2-40B4-BE49-F238E27FC236}">
                  <a16:creationId xmlns:a16="http://schemas.microsoft.com/office/drawing/2014/main" id="{96DE4972-3EAD-48EC-B65D-50FEE8385CC9}"/>
                </a:ext>
              </a:extLst>
            </p:cNvPr>
            <p:cNvSpPr/>
            <p:nvPr/>
          </p:nvSpPr>
          <p:spPr>
            <a:xfrm rot="503659" flipH="1">
              <a:off x="6778307" y="2466567"/>
              <a:ext cx="3363957" cy="1809917"/>
            </a:xfrm>
            <a:prstGeom prst="cloudCallout">
              <a:avLst>
                <a:gd name="adj1" fmla="val -57913"/>
                <a:gd name="adj2" fmla="val -50451"/>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2400" dirty="0"/>
                <a:t>Man kan ikke bare anta ting! </a:t>
              </a:r>
              <a:endParaRPr lang="nb-NO" sz="2400" b="1" dirty="0"/>
            </a:p>
          </p:txBody>
        </p:sp>
      </p:grpSp>
      <p:sp>
        <p:nvSpPr>
          <p:cNvPr id="2" name="TekstSylinder 1" descr="Kildehenvisning til bildet">
            <a:extLst>
              <a:ext uri="{FF2B5EF4-FFF2-40B4-BE49-F238E27FC236}">
                <a16:creationId xmlns:a16="http://schemas.microsoft.com/office/drawing/2014/main" id="{6DC7B06D-A8FF-B35F-87CC-E64536F1B35A}"/>
              </a:ext>
            </a:extLst>
          </p:cNvPr>
          <p:cNvSpPr txBox="1"/>
          <p:nvPr/>
        </p:nvSpPr>
        <p:spPr>
          <a:xfrm>
            <a:off x="7124202" y="6275123"/>
            <a:ext cx="5067798" cy="507831"/>
          </a:xfrm>
          <a:prstGeom prst="rect">
            <a:avLst/>
          </a:prstGeom>
          <a:noFill/>
        </p:spPr>
        <p:txBody>
          <a:bodyPr wrap="square" rtlCol="0">
            <a:spAutoFit/>
          </a:bodyPr>
          <a:lstStyle/>
          <a:p>
            <a:pPr algn="r"/>
            <a:r>
              <a:rPr lang="nb-NO" sz="900" b="0" i="1" dirty="0">
                <a:solidFill>
                  <a:schemeClr val="tx1">
                    <a:lumMod val="60000"/>
                    <a:lumOff val="40000"/>
                  </a:schemeClr>
                </a:solidFill>
                <a:effectLst/>
                <a:latin typeface="menco"/>
              </a:rPr>
              <a:t>Henri Victor </a:t>
            </a:r>
            <a:r>
              <a:rPr lang="nb-NO" sz="900" b="0" i="1" dirty="0" err="1">
                <a:solidFill>
                  <a:schemeClr val="tx1">
                    <a:lumMod val="60000"/>
                    <a:lumOff val="40000"/>
                  </a:schemeClr>
                </a:solidFill>
                <a:effectLst/>
                <a:latin typeface="menco"/>
              </a:rPr>
              <a:t>Regnault</a:t>
            </a:r>
            <a:r>
              <a:rPr lang="nb-NO" sz="900" b="0" i="0" dirty="0">
                <a:solidFill>
                  <a:schemeClr val="tx1">
                    <a:lumMod val="60000"/>
                    <a:lumOff val="40000"/>
                  </a:schemeClr>
                </a:solidFill>
                <a:effectLst/>
                <a:latin typeface="menco"/>
              </a:rPr>
              <a:t>, av Louis </a:t>
            </a:r>
            <a:r>
              <a:rPr lang="nb-NO" sz="900" b="0" i="0" dirty="0" err="1">
                <a:solidFill>
                  <a:schemeClr val="tx1">
                    <a:lumMod val="60000"/>
                    <a:lumOff val="40000"/>
                  </a:schemeClr>
                </a:solidFill>
                <a:effectLst/>
                <a:latin typeface="menco"/>
              </a:rPr>
              <a:t>Dujardin</a:t>
            </a:r>
            <a:r>
              <a:rPr lang="nb-NO" sz="900" b="0" i="0" dirty="0">
                <a:solidFill>
                  <a:schemeClr val="tx1">
                    <a:lumMod val="60000"/>
                    <a:lumOff val="40000"/>
                  </a:schemeClr>
                </a:solidFill>
                <a:effectLst/>
                <a:latin typeface="menco"/>
              </a:rPr>
              <a:t> , 1895, </a:t>
            </a:r>
            <a:r>
              <a:rPr lang="fr-FR" sz="900" dirty="0">
                <a:solidFill>
                  <a:schemeClr val="tx1">
                    <a:lumMod val="60000"/>
                    <a:lumOff val="40000"/>
                  </a:schemeClr>
                </a:solidFill>
                <a:latin typeface="menco"/>
              </a:rPr>
              <a:t>L</a:t>
            </a:r>
            <a:r>
              <a:rPr lang="fr-FR" sz="900" b="0" i="0" dirty="0">
                <a:solidFill>
                  <a:schemeClr val="tx1">
                    <a:lumMod val="60000"/>
                    <a:lumOff val="40000"/>
                  </a:schemeClr>
                </a:solidFill>
                <a:effectLst/>
                <a:latin typeface="menco"/>
              </a:rPr>
              <a:t>e </a:t>
            </a:r>
            <a:r>
              <a:rPr lang="fr-FR" sz="900" dirty="0">
                <a:solidFill>
                  <a:schemeClr val="tx1">
                    <a:lumMod val="60000"/>
                    <a:lumOff val="40000"/>
                  </a:schemeClr>
                </a:solidFill>
                <a:latin typeface="menco"/>
              </a:rPr>
              <a:t>M</a:t>
            </a:r>
            <a:r>
              <a:rPr lang="fr-FR" sz="900" b="0" i="0" dirty="0">
                <a:solidFill>
                  <a:schemeClr val="tx1">
                    <a:lumMod val="60000"/>
                    <a:lumOff val="40000"/>
                  </a:schemeClr>
                </a:solidFill>
                <a:effectLst/>
                <a:latin typeface="menco"/>
              </a:rPr>
              <a:t>usée de l’École Polytechnique, P</a:t>
            </a:r>
            <a:r>
              <a:rPr lang="fr-FR" sz="900" b="0" i="0" dirty="0">
                <a:solidFill>
                  <a:schemeClr val="tx1">
                    <a:lumMod val="60000"/>
                    <a:lumOff val="40000"/>
                  </a:schemeClr>
                </a:solidFill>
                <a:effectLst/>
              </a:rPr>
              <a:t>aris. </a:t>
            </a:r>
            <a:r>
              <a:rPr lang="nb-NO" sz="900" b="0" i="0" dirty="0">
                <a:solidFill>
                  <a:schemeClr val="tx1">
                    <a:lumMod val="60000"/>
                    <a:lumOff val="40000"/>
                  </a:schemeClr>
                </a:solidFill>
                <a:effectLst/>
                <a:hlinkClick r:id="rId5">
                  <a:extLst>
                    <a:ext uri="{A12FA001-AC4F-418D-AE19-62706E023703}">
                      <ahyp:hlinkClr xmlns:ahyp="http://schemas.microsoft.com/office/drawing/2018/hyperlinkcolor" val="tx"/>
                    </a:ext>
                  </a:extLst>
                </a:hlinkClick>
              </a:rPr>
              <a:t>https://www.polytechnique.edu/patrimoine/pages.php?notice=000000499&amp;collections=illustrations</a:t>
            </a:r>
            <a:r>
              <a:rPr lang="nb-NO" sz="900" b="0" i="0" dirty="0">
                <a:solidFill>
                  <a:schemeClr val="tx1">
                    <a:lumMod val="60000"/>
                    <a:lumOff val="40000"/>
                  </a:schemeClr>
                </a:solidFill>
                <a:effectLst/>
              </a:rPr>
              <a:t> . Public </a:t>
            </a:r>
            <a:r>
              <a:rPr lang="nb-NO" sz="900" b="0" i="0" dirty="0" err="1">
                <a:solidFill>
                  <a:schemeClr val="tx1">
                    <a:lumMod val="60000"/>
                    <a:lumOff val="40000"/>
                  </a:schemeClr>
                </a:solidFill>
                <a:effectLst/>
              </a:rPr>
              <a:t>Domain</a:t>
            </a:r>
            <a:r>
              <a:rPr lang="nb-NO" sz="900" b="0" i="0" dirty="0">
                <a:solidFill>
                  <a:schemeClr val="tx1">
                    <a:lumMod val="60000"/>
                    <a:lumOff val="40000"/>
                  </a:schemeClr>
                </a:solidFill>
                <a:effectLst/>
              </a:rPr>
              <a:t> </a:t>
            </a:r>
            <a:r>
              <a:rPr lang="nb-NO" sz="900" b="0" i="0" u="none" strike="noStrike" baseline="0" dirty="0">
                <a:solidFill>
                  <a:schemeClr val="tx1">
                    <a:lumMod val="60000"/>
                    <a:lumOff val="40000"/>
                  </a:schemeClr>
                </a:solidFill>
              </a:rPr>
              <a:t>[Bildet er endret ved å slette bakgrunnen]</a:t>
            </a:r>
            <a:r>
              <a:rPr lang="nb-NO" sz="900" b="0" i="0" dirty="0">
                <a:solidFill>
                  <a:schemeClr val="tx1">
                    <a:lumMod val="60000"/>
                    <a:lumOff val="40000"/>
                  </a:schemeClr>
                </a:solidFill>
                <a:effectLst/>
                <a:latin typeface="menco"/>
              </a:rPr>
              <a:t> .</a:t>
            </a:r>
            <a:endParaRPr lang="nb-NO" sz="900" dirty="0">
              <a:solidFill>
                <a:schemeClr val="tx1">
                  <a:lumMod val="60000"/>
                  <a:lumOff val="40000"/>
                </a:schemeClr>
              </a:solidFill>
            </a:endParaRPr>
          </a:p>
        </p:txBody>
      </p:sp>
    </p:spTree>
    <p:extLst>
      <p:ext uri="{BB962C8B-B14F-4D97-AF65-F5344CB8AC3E}">
        <p14:creationId xmlns:p14="http://schemas.microsoft.com/office/powerpoint/2010/main" val="2026433237"/>
      </p:ext>
    </p:extLst>
  </p:cSld>
  <p:clrMapOvr>
    <a:masterClrMapping/>
  </p:clrMapOvr>
</p:sld>
</file>

<file path=ppt/theme/theme1.xml><?xml version="1.0" encoding="utf-8"?>
<a:theme xmlns:a="http://schemas.openxmlformats.org/drawingml/2006/main" name="Office-tema">
  <a:themeElements>
    <a:clrScheme name="Egendefinert 1">
      <a:dk1>
        <a:sysClr val="windowText" lastClr="000000"/>
      </a:dk1>
      <a:lt1>
        <a:sysClr val="window" lastClr="FFFFFF"/>
      </a:lt1>
      <a:dk2>
        <a:srgbClr val="44546A"/>
      </a:dk2>
      <a:lt2>
        <a:srgbClr val="E7E6E6"/>
      </a:lt2>
      <a:accent1>
        <a:srgbClr val="7F7F7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sz="900" b="0" i="1" dirty="0">
            <a:solidFill>
              <a:schemeClr val="tx1">
                <a:lumMod val="60000"/>
                <a:lumOff val="40000"/>
              </a:schemeClr>
            </a:solidFill>
            <a:effectLst/>
            <a:latin typeface="menco"/>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4BE79AD04EF204F8D654A95715BA627" ma:contentTypeVersion="5" ma:contentTypeDescription="Opprett et nytt dokument." ma:contentTypeScope="" ma:versionID="185d105698901014495d4270b06c1d32">
  <xsd:schema xmlns:xsd="http://www.w3.org/2001/XMLSchema" xmlns:xs="http://www.w3.org/2001/XMLSchema" xmlns:p="http://schemas.microsoft.com/office/2006/metadata/properties" xmlns:ns3="683d5da9-278d-4762-a880-4323be623eb7" xmlns:ns4="ea278e36-3a68-4bbd-81ab-b0bb8e8dddf9" targetNamespace="http://schemas.microsoft.com/office/2006/metadata/properties" ma:root="true" ma:fieldsID="71be7e9faa32330ea3be88aaa3c2d744" ns3:_="" ns4:_="">
    <xsd:import namespace="683d5da9-278d-4762-a880-4323be623eb7"/>
    <xsd:import namespace="ea278e36-3a68-4bbd-81ab-b0bb8e8dddf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d5da9-278d-4762-a880-4323be623e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278e36-3a68-4bbd-81ab-b0bb8e8dddf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SharingHintHash" ma:index="12"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A5A7A5-3717-44E5-8682-B72C4BA56EDD}">
  <ds:schemaRefs>
    <ds:schemaRef ds:uri="http://purl.org/dc/dcmitype/"/>
    <ds:schemaRef ds:uri="http://schemas.microsoft.com/office/2006/documentManagement/types"/>
    <ds:schemaRef ds:uri="http://purl.org/dc/elements/1.1/"/>
    <ds:schemaRef ds:uri="683d5da9-278d-4762-a880-4323be623eb7"/>
    <ds:schemaRef ds:uri="http://www.w3.org/XML/1998/namespace"/>
    <ds:schemaRef ds:uri="http://purl.org/dc/terms/"/>
    <ds:schemaRef ds:uri="http://schemas.microsoft.com/office/2006/metadata/properties"/>
    <ds:schemaRef ds:uri="http://schemas.openxmlformats.org/package/2006/metadata/core-properties"/>
    <ds:schemaRef ds:uri="http://schemas.microsoft.com/office/infopath/2007/PartnerControls"/>
    <ds:schemaRef ds:uri="ea278e36-3a68-4bbd-81ab-b0bb8e8dddf9"/>
  </ds:schemaRefs>
</ds:datastoreItem>
</file>

<file path=customXml/itemProps2.xml><?xml version="1.0" encoding="utf-8"?>
<ds:datastoreItem xmlns:ds="http://schemas.openxmlformats.org/officeDocument/2006/customXml" ds:itemID="{B21FFDC5-CB00-4A89-99FC-FED92B78BCF0}">
  <ds:schemaRefs>
    <ds:schemaRef ds:uri="http://schemas.microsoft.com/sharepoint/v3/contenttype/forms"/>
  </ds:schemaRefs>
</ds:datastoreItem>
</file>

<file path=customXml/itemProps3.xml><?xml version="1.0" encoding="utf-8"?>
<ds:datastoreItem xmlns:ds="http://schemas.openxmlformats.org/officeDocument/2006/customXml" ds:itemID="{B2852FF0-ECB3-458C-9476-71E5CBC069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3d5da9-278d-4762-a880-4323be623eb7"/>
    <ds:schemaRef ds:uri="ea278e36-3a68-4bbd-81ab-b0bb8e8ddd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1428</Words>
  <Application>Microsoft Office PowerPoint</Application>
  <PresentationFormat>Widescreen</PresentationFormat>
  <Paragraphs>272</Paragraphs>
  <Slides>16</Slides>
  <Notes>9</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16</vt:i4>
      </vt:variant>
    </vt:vector>
  </HeadingPairs>
  <TitlesOfParts>
    <vt:vector size="23" baseType="lpstr">
      <vt:lpstr>Arial</vt:lpstr>
      <vt:lpstr>Arial Nova</vt:lpstr>
      <vt:lpstr>Calibri</vt:lpstr>
      <vt:lpstr>Calibri Light</vt:lpstr>
      <vt:lpstr>GT America Extended</vt:lpstr>
      <vt:lpstr>menco</vt:lpstr>
      <vt:lpstr>Office-tema</vt:lpstr>
      <vt:lpstr>Hva er målet for dagen?</vt:lpstr>
      <vt:lpstr>Måling på lab’en</vt:lpstr>
      <vt:lpstr>Syre-base-titrering</vt:lpstr>
      <vt:lpstr>Måling av temperatur</vt:lpstr>
      <vt:lpstr>På 1700-tallet fantes ikke et standard termometer</vt:lpstr>
      <vt:lpstr>Et utvalg vitenskapsmenn som bidro i utviklingen av termometeret</vt:lpstr>
      <vt:lpstr>Valg av type termometerfluid - kvikksølv, alkohol eller luft? </vt:lpstr>
      <vt:lpstr>Alkoholtermometre med ulike konsentrasjoner</vt:lpstr>
      <vt:lpstr>Henri Regnault (1810-1878)</vt:lpstr>
      <vt:lpstr>Kvikksølvtermometre av ulike typer glass</vt:lpstr>
      <vt:lpstr>Lufttermometre med ulik lufttetthet (temperaturdifferansen mellom lufttermometrene er ikke oppgitt i tabellen)</vt:lpstr>
      <vt:lpstr>Lufttermometre med ulik lufttetthet (temperaturdifferansen mellom lufttermometrene er oppgitt i tabellen)</vt:lpstr>
      <vt:lpstr>Termometre med ulike gasstyper</vt:lpstr>
      <vt:lpstr>Oppsummering Hva har vi lært denne timen?</vt:lpstr>
      <vt:lpstr>Kildeliste </vt:lpstr>
      <vt:lpstr>Figurliste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Temperatur og termometeret</dc:title>
  <dc:creator>Madelene Berntsen</dc:creator>
  <cp:lastModifiedBy>Monika S. Nyhagen</cp:lastModifiedBy>
  <cp:revision>70</cp:revision>
  <dcterms:created xsi:type="dcterms:W3CDTF">2021-02-14T13:27:02Z</dcterms:created>
  <dcterms:modified xsi:type="dcterms:W3CDTF">2023-03-20T14:42:24Z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0x010100D4BE79AD04EF204F8D654A95715BA627</vt:lpwstr>
  </property>
</Properties>
</file>