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59" r:id="rId5"/>
    <p:sldMasterId id="2147483671" r:id="rId6"/>
    <p:sldMasterId id="2147483683" r:id="rId7"/>
  </p:sldMasterIdLst>
  <p:notesMasterIdLst>
    <p:notesMasterId r:id="rId13"/>
  </p:notesMasterIdLst>
  <p:sldIdLst>
    <p:sldId id="256" r:id="rId8"/>
    <p:sldId id="412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24B75-944C-4344-B823-1C232303F610}" v="29" dt="2023-03-06T09:22:13.309"/>
    <p1510:client id="{9E922BE8-23D4-45BE-A544-366EF5B79D4F}" v="12" dt="2023-03-07T06:06:43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79085" autoAdjust="0"/>
  </p:normalViewPr>
  <p:slideViewPr>
    <p:cSldViewPr snapToGrid="0">
      <p:cViewPr varScale="1">
        <p:scale>
          <a:sx n="97" d="100"/>
          <a:sy n="97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8355B-A665-4AEA-A79C-CB2AC9802A9E}" type="datetimeFigureOut">
              <a:t>08.03.2023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FDAD-89DC-4F1C-A877-A9CD0973BBA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55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Folkehelseprogrammet i agder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Velferdstjenester er fragmentert, spesialisert, siloer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000" dirty="0"/>
              <a:t>en av fire hovedsatsinger i Folkehelseprogrammet i Agder i perioden 2017-2021.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5FDAD-89DC-4F1C-A877-A9CD0973BBA4}" type="slidenum">
              <a:rPr lang="no-NO" smtClean="0"/>
              <a:t>2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87022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200 familier </a:t>
            </a:r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5FDAD-89DC-4F1C-A877-A9CD0973BBA4}" type="slidenum">
              <a:rPr lang="no-NO" smtClean="0"/>
              <a:t>3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69796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kommuner i Agder har deltatt i satsingen; Bykle, Valle, Tvedestrand, Grimstad, Lindesnes, Kvinesdal, Farsund, Flekkefjord, Hægebostad, Lyngdal og Sirdal. I tillegg har Stavanger kommune deltatt på egne midler, tre NAV kontor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Bykle og Valle har ikke videreført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Nye kommuner starter opp nå: Arendal og Grimstad, Birkenes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000" dirty="0" err="1"/>
              <a:t>Krs</a:t>
            </a:r>
            <a:r>
              <a:rPr lang="nb-NO" sz="4000" dirty="0"/>
              <a:t> prioritert dette høyt: 16 familiekoordinatorer fra juni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000" dirty="0"/>
              <a:t>Totalt i alle kommunene: 30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40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5FDAD-89DC-4F1C-A877-A9CD0973BBA4}" type="slidenum">
              <a:rPr lang="no-NO" smtClean="0"/>
              <a:t>4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03708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Små endringer kan få stor betydning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Forskningsprosjektet NFR</a:t>
            </a:r>
          </a:p>
          <a:p>
            <a:endParaRPr lang="nb-NO" dirty="0"/>
          </a:p>
          <a:p>
            <a:r>
              <a:rPr lang="nb-NO" dirty="0"/>
              <a:t>NB: ikke bare Agder, Stavanger staser videre. 3 av 4 nav-kontor har Nye mønstre-tilbud</a:t>
            </a:r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5FDAD-89DC-4F1C-A877-A9CD0973BBA4}" type="slidenum">
              <a:rPr lang="no-NO" smtClean="0"/>
              <a:t>5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03848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67401D-0E40-7541-9827-4CFEF6F40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61A1FEA-E9D8-6942-8A9B-D3CE91A52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B4FF8B-1252-6E49-AC62-73CE90AB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3ACDC6-CFD1-EC42-83F1-691E0678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CBD7F2-D101-5A46-80AB-A1FD7A19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58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AA4E10-68F2-164B-85B0-FCFD12156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Scala Sans Offc" panose="020B0504030101020102" pitchFamily="34" charset="77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179CF7-9A68-7946-AE15-9A433DF86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cala Sans Offc" panose="020B0504030101020102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F172AC-2435-394B-9F41-B4030E15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EAC-333A-7440-ABF7-A8BD1A095ECA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9A59FE-68AD-6B41-8D4A-EFBE0F28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9B3CA9-8130-F74D-9B8D-C7B73620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798-22F6-0348-BD1D-BDBB189E45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93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ADE887-E709-DC0D-AB4D-31561A982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15E5F5-1DE0-1A6D-BFE9-5964CEABD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3C3F53-7C6C-E5CE-9DF6-495C169D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8E3358-4196-C213-AD82-1988FB4C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69A270-9FC4-ACC9-E087-443A4931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03922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A55B7-1CBF-055F-00DD-CAB6F3CF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ED46A7-AC60-8BB6-41EF-03A15599A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DC9689-77B9-DFCE-78BB-F84DB37F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E7DE06-D61D-4906-7DE9-7B4CFE3D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B506BA-63CD-607D-0EA6-1FBAA3B3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89116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70C504-A030-5901-E961-2A53D50F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D523C7-C382-68FD-0BC0-0BE99C208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4E6528-D959-E3EA-412D-99565F75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9A19BB-A7FC-7324-8C18-1062D174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DD7E97-4C0D-74B1-7925-B72D6DBD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558984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B5A833-DCE4-0B3B-3677-2FFBBE90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0CFAF5-EC2E-352C-D992-D764232EF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0C07903-43F9-BFE7-9D22-CEA5E2EBC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A79B0A-AB0C-97D7-F438-1A150528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6C6F36-E783-2B01-EBA1-0314945E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F5EBCD-A078-31FA-8185-F870C849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8918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B33D2-A440-268F-3F0F-0BA435FD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967227-FE2C-C946-14E6-D861EE19D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5FEAC7-99E2-5016-7319-7F58CC706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487C16D-EB74-A475-421F-B5A0A6BCB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06688E-BBBA-75F7-3959-F66F8299D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7AD8FD5-9D9A-9BA4-C7CD-73B3E2E9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F48EBF6-A4DB-4996-3B08-F2D9F696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104F4D4-5EA1-B845-7227-CF9BC930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56356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61370C-0C8E-C043-9F2E-46E042F3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F66506E-6AEC-2BF5-9E72-1D277866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B0C56E-269B-3E23-FB2D-E411946A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D1FD76-2E89-634B-7553-A092527C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15406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31C29D9-897A-A330-061E-865A7279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25A64A-467E-86EE-B440-08BBE3EA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13E7C0-8352-49E6-6159-283847F1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424842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DA57BE-CB41-663A-C77A-EB52C1A6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034406-482B-1E55-C334-12E90880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93FD75F-65EB-6716-FB64-4ACE052A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5F7960E-3896-D112-DE3B-914F9B69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46A790-3370-A21C-01E9-1F1244B8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CD789B-22AC-0084-3774-24575089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72716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3FF40A-812F-8B1B-1447-766D949E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C627CCC-11B8-34AD-3069-AF61010E3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o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F1FADB2-C73E-F927-7801-8E4D012E1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D0700FD-08D1-3684-58C2-BF78AE18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7598D5-2FE3-7DDB-34C0-725D8DA7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BE489D6-6B2C-8120-2CAD-3E7275C7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70932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48C530-846D-CB4A-B32A-BC79734A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077E19-1A7D-0E4A-981C-0DF46736B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D9B4BA-826B-2942-BB73-EC2A728E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1F3D66-06F9-8C4D-8F26-59DB8E64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70BC49-95F2-FC46-AB7A-100AE0CC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90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E98867-9507-0C70-30D0-C30FDE1B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1D58FE-DDF5-C3F4-AB0C-21157AF1B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8C11B2-E8EF-DBD4-6994-F622648B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1268CC-9576-252F-9F2F-B89EFAB4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21E4AA-91D8-C5FA-EE42-9F7A24BD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405810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3C35173-5D5B-353D-8C38-DA32E08E5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4F3DEF-71E5-C8AC-E0B0-12EB518FC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C06C5A-7F47-DDDB-FFD3-F757BADA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52A243-DB6D-6F38-810F-27A66D6A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B76905-7A6F-7947-0AA3-6410F7ED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323286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7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6349" y="1336587"/>
            <a:ext cx="10787450" cy="12665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66349" y="2722860"/>
            <a:ext cx="10787450" cy="3315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49765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85860" y="1470841"/>
            <a:ext cx="10867939" cy="734618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85858" y="2323070"/>
            <a:ext cx="5274000" cy="3803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79352" y="2314832"/>
            <a:ext cx="5274448" cy="3803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177000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85860" y="1359243"/>
            <a:ext cx="10867939" cy="766119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04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40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70C11B-93FA-C54D-80A6-85978E40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851846-FEA3-E845-9025-9AB0541E2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6A7E5A-D227-DE43-97FB-5EBAFE70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BFA224-2679-394E-8058-2977B328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D00105-E652-EE41-8E46-3C0AADF9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00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87328E-C97E-F545-AF6C-9DB0A54F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82F42A-36CF-114D-8127-F14CADF38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E9180D-B35F-4945-8A2F-640DC5A29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A803A4-636F-374F-A10A-03AF5959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1CA24E-8996-E945-AF81-DEC93A29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F8277-B13B-0D4A-BD4C-618881F4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43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03FD89-3F65-6246-B616-93A1E361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01950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26FE36-8C0B-3B4F-BC9A-1E75671AE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0823A74-4214-5646-B333-732994E2C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4DD5B71-4B8E-7849-884D-F539819C2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017540F-69CA-1944-9BBC-3AE41E392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FF9D345-CC66-794B-A232-7D27932D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3566EF3-C98A-8C42-AE9B-6B336E8C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450CB0A-CC31-9448-9A38-39584AC2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10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A0677B-9485-364A-B287-D90D54DC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000C48F-3C55-CF46-BB9E-A2E92AD8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CC2C53-4A57-234E-ABF4-28A102E1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1E129-3C31-E242-BCD8-ED3538C6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3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300B51-B6CB-8748-865D-BD198544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71E5E84-2687-3848-BA4F-5154AD32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D726C49-3388-724E-97AD-929BAD2E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72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AB5A16-7531-0944-A316-5C479D40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EF1E44-646C-DF44-84BF-EB038F22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037399-0F46-6F4A-B388-E52B3637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992C8D3-BC28-F942-94C2-AE82678F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4F3E396-17FF-1F47-AA03-1C86B3F6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24A3CF-1A1D-F24D-8DD8-9D6C4846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84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5CAF47-FFE7-D54F-A054-209EF14B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A872D66-8249-F44A-BCD9-D3BF05834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5DBFFA-B174-3B4B-A61E-74537B2A4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3CBBF5C-8535-3E41-93AE-8E66DF9A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71E96B-7C9E-5245-B0A4-C018723A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5B440F-0708-C64D-B64D-B5E2B054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9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C76689-7800-124C-9A1D-D85040F8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21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ED1799-9534-474E-B530-C0293B6E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1170EE-413F-C64D-83EA-4FF05A97A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D476A-CEEE-7749-BEE3-E46CC1057F05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C54E7D-DE52-1C4F-997F-BDB9D8025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AF376D-598B-E644-9813-12F1D1739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1744-79C6-7B49-97A0-9F8E45FD82A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2FFBEC0-2142-0E44-A152-DA57CC2EEB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69793" y="365125"/>
            <a:ext cx="1619045" cy="4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19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40B451-8DD3-5A4A-8264-2BD4647D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2A7CC9-CE12-854E-84EB-C47C8A36D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EACD3-0D36-5041-88B5-A31EE804A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EEAC-333A-7440-ABF7-A8BD1A095ECA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ACEEC6-BA04-0442-BE53-21D7E9171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07F33A-632A-FC44-AED8-8F581E579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7798-22F6-0348-BD1D-BDBB189E455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2C901E9-8413-9544-988E-8DF38E168CA7}"/>
              </a:ext>
            </a:extLst>
          </p:cNvPr>
          <p:cNvSpPr/>
          <p:nvPr userDrawn="1"/>
        </p:nvSpPr>
        <p:spPr>
          <a:xfrm>
            <a:off x="0" y="-1"/>
            <a:ext cx="12192000" cy="56368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E0918B9-87A7-DE45-A857-17A60BDA9C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36877"/>
            <a:ext cx="12192000" cy="21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CC401-7D53-C983-48F3-7C6640B1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A9A4E1-BDB6-C0E1-9C2C-73703AD2D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D3865D-7D8E-7FD8-D6AA-4FCD21DE1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9553-B4DD-40DC-B95C-223F0581869A}" type="datetimeFigureOut">
              <a:rPr lang="no-NO" smtClean="0"/>
              <a:t>03/08/2023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102236-49E3-B65C-3767-B311EE9C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209304-4EB2-6ECB-8574-7B64957C5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CD5D-16BE-439E-980F-6C8379C18F4C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1283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o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03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em&#248;nstre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 txBox="1">
            <a:spLocks/>
          </p:cNvSpPr>
          <p:nvPr/>
        </p:nvSpPr>
        <p:spPr>
          <a:xfrm>
            <a:off x="590203" y="2493818"/>
            <a:ext cx="10604979" cy="1912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ala Sans Offc"/>
                <a:ea typeface="+mj-ea"/>
                <a:cs typeface="+mj-cs"/>
              </a:rPr>
              <a:t>Nye mønstre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ala Sans Offc"/>
                <a:ea typeface="+mn-ea"/>
                <a:cs typeface="+mn-cs"/>
              </a:rPr>
              <a:t>- en modell for helhetlig og koordinert innsats til familier ved vedvarende lavinntekt og komplekse utfordringer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ala Sans Offc" panose="020B0504030101020102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5611146-8A95-544F-2F44-E1C0CD6389CC}"/>
              </a:ext>
            </a:extLst>
          </p:cNvPr>
          <p:cNvSpPr txBox="1"/>
          <p:nvPr/>
        </p:nvSpPr>
        <p:spPr>
          <a:xfrm>
            <a:off x="7404100" y="5619750"/>
            <a:ext cx="4318000" cy="1238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o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67DCD25-4B8F-71DF-620B-D8F53C5BD10B}"/>
              </a:ext>
            </a:extLst>
          </p:cNvPr>
          <p:cNvSpPr txBox="1"/>
          <p:nvPr/>
        </p:nvSpPr>
        <p:spPr>
          <a:xfrm>
            <a:off x="127000" y="6121400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Eirik Abildsnes,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Ph.D.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forskningssjef Kristiansand kommune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Kristine Løkås Vigsnes,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Ph.D.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-stipendiat og tidligere prosjektleder Nye mønstre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33E67EF-B3D5-C378-EE46-6BE3C18E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275" y="5619750"/>
            <a:ext cx="27527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6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7F601F9-6A5B-4B57-9A80-95B0DD283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2002"/>
          <a:stretch/>
        </p:blipFill>
        <p:spPr>
          <a:xfrm>
            <a:off x="522656" y="0"/>
            <a:ext cx="11146687" cy="65151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5EDD1FD-D72B-4678-9CC4-F648E925D8C6}"/>
              </a:ext>
            </a:extLst>
          </p:cNvPr>
          <p:cNvSpPr txBox="1"/>
          <p:nvPr/>
        </p:nvSpPr>
        <p:spPr>
          <a:xfrm>
            <a:off x="8324850" y="65151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Rice University &amp; OpenStax</a:t>
            </a:r>
            <a:endParaRPr kumimoji="0" lang="no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9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431F592-CF18-ADA8-D76F-82CB1ABA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Modellen Nye mønstre</a:t>
            </a:r>
            <a:endParaRPr lang="no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6363-584A-1D60-CF1B-2932F89CF2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Familiekoordinator og Familiens plan</a:t>
            </a:r>
          </a:p>
          <a:p>
            <a:r>
              <a:rPr lang="nb-NO" dirty="0"/>
              <a:t>Innsikt i helheten</a:t>
            </a:r>
          </a:p>
          <a:p>
            <a:r>
              <a:rPr lang="nb-NO" dirty="0"/>
              <a:t>Tid</a:t>
            </a:r>
          </a:p>
          <a:p>
            <a:r>
              <a:rPr lang="nb-NO" dirty="0"/>
              <a:t>Praktisk og sosial støtte</a:t>
            </a:r>
          </a:p>
          <a:p>
            <a:r>
              <a:rPr lang="nb-NO" dirty="0"/>
              <a:t>Koordinering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D09490A-FF07-9048-8AA7-C004F2239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0743" y="1586810"/>
            <a:ext cx="6241810" cy="48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2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431F592-CF18-ADA8-D76F-82CB1ABA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Læringspunkter</a:t>
            </a:r>
            <a:endParaRPr lang="no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6363-584A-1D60-CF1B-2932F89C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Komplekst bilde ved oppstart</a:t>
            </a:r>
          </a:p>
          <a:p>
            <a:r>
              <a:rPr lang="nb-NO" dirty="0"/>
              <a:t>Ivaretakelse av rettigheter</a:t>
            </a:r>
          </a:p>
          <a:p>
            <a:r>
              <a:rPr lang="nb-NO" dirty="0"/>
              <a:t>Manglende familie- og barnefokus</a:t>
            </a:r>
          </a:p>
          <a:p>
            <a:r>
              <a:rPr lang="nb-NO" dirty="0"/>
              <a:t>Velferdssystem som ikke er tilpasset sammensatte behov?</a:t>
            </a:r>
            <a:endParaRPr lang="nb-NO" dirty="0">
              <a:cs typeface="Calibri"/>
            </a:endParaRPr>
          </a:p>
          <a:p>
            <a:r>
              <a:rPr lang="nb-NO" dirty="0"/>
              <a:t>Implementering starter i planleggingsfasen</a:t>
            </a:r>
            <a:endParaRPr lang="nb-NO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43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431F592-CF18-ADA8-D76F-82CB1ABA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21097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Veien videre</a:t>
            </a:r>
            <a:endParaRPr lang="no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6363-584A-1D60-CF1B-2932F89CF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6423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b-NO" sz="2200" dirty="0"/>
              <a:t>Implementering </a:t>
            </a:r>
          </a:p>
          <a:p>
            <a:r>
              <a:rPr lang="nb-NO" sz="2200" dirty="0"/>
              <a:t>Agder-satsing: </a:t>
            </a:r>
            <a:r>
              <a:rPr lang="nb-NO" sz="2200" i="1" dirty="0"/>
              <a:t>Helhetlig oppfølging </a:t>
            </a:r>
          </a:p>
          <a:p>
            <a:r>
              <a:rPr lang="nb-NO" sz="2200" dirty="0"/>
              <a:t>Opplæring, verktøy og veiledningsnettverk tilbys kommuner som ønsker å ta Nye mønstre-modellen i bruk</a:t>
            </a:r>
          </a:p>
          <a:p>
            <a:r>
              <a:rPr lang="nb-NO" sz="2200" dirty="0"/>
              <a:t>Samarbeid med Kompetansesenter Sør</a:t>
            </a:r>
            <a:endParaRPr lang="nb-NO" sz="2200" dirty="0">
              <a:cs typeface="Calibri"/>
            </a:endParaRPr>
          </a:p>
          <a:p>
            <a:r>
              <a:rPr lang="nb-NO" sz="2200" dirty="0"/>
              <a:t>Sluttkonferanse forskningsprosjekt november 2023: Levekårskonferansen Agder </a:t>
            </a:r>
            <a:endParaRPr lang="nb-NO" sz="2200" dirty="0">
              <a:cs typeface="Calibri"/>
            </a:endParaRPr>
          </a:p>
          <a:p>
            <a:endParaRPr lang="nb-NO" sz="2200" dirty="0">
              <a:hlinkClick r:id="rId3"/>
            </a:endParaRPr>
          </a:p>
          <a:p>
            <a:r>
              <a:rPr lang="en-US" sz="2200" dirty="0">
                <a:hlinkClick r:id="rId3"/>
              </a:rPr>
              <a:t>www.nyemønstre.no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i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9D07635-27E9-D67A-E81D-7088F4EEB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795" y="5842959"/>
            <a:ext cx="2364770" cy="8711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1B41BCA-2F7D-F745-CB34-46457D825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" y="5818652"/>
            <a:ext cx="1553498" cy="895482"/>
          </a:xfrm>
          <a:prstGeom prst="rect">
            <a:avLst/>
          </a:prstGeo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51AA581A-5651-5CE3-CD54-0D9867CF4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05931" y="891996"/>
            <a:ext cx="4971670" cy="5966004"/>
          </a:xfrm>
        </p:spPr>
      </p:pic>
    </p:spTree>
    <p:extLst>
      <p:ext uri="{BB962C8B-B14F-4D97-AF65-F5344CB8AC3E}">
        <p14:creationId xmlns:p14="http://schemas.microsoft.com/office/powerpoint/2010/main" val="290121570"/>
      </p:ext>
    </p:extLst>
  </p:cSld>
  <p:clrMapOvr>
    <a:masterClrMapping/>
  </p:clrMapOvr>
</p:sld>
</file>

<file path=ppt/theme/theme1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 mønstre - Trygg Oppvekst" id="{D9D8BB97-002B-0D4D-86C2-158AE3082396}" vid="{A8B84903-5094-3746-A502-1DF4B7B0DA43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 mønstre - Trygg Oppvekst" id="{D9D8BB97-002B-0D4D-86C2-158AE3082396}" vid="{9DF3EE75-3C67-D246-911D-CD4F88ABB9B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16-9_folkehelseprogrammet_2019" id="{7FA14FDA-50FE-4E9F-83E8-0EC0AF4FC41C}" vid="{68467269-A54A-4B3C-96AE-977987438870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D6C4026F4F7042999C1524C319D591" ma:contentTypeVersion="13" ma:contentTypeDescription="Opprett et nytt dokument." ma:contentTypeScope="" ma:versionID="e29215514d11d7a306fc342926a4a5c6">
  <xsd:schema xmlns:xsd="http://www.w3.org/2001/XMLSchema" xmlns:xs="http://www.w3.org/2001/XMLSchema" xmlns:p="http://schemas.microsoft.com/office/2006/metadata/properties" xmlns:ns2="6a3820e0-7ce9-401a-b21a-528a2b17a78f" xmlns:ns3="790da554-a92f-4854-9e04-22f15d0f2b46" targetNamespace="http://schemas.microsoft.com/office/2006/metadata/properties" ma:root="true" ma:fieldsID="c09ea6db81d2f9e38c8b8ca34799c6c2" ns2:_="" ns3:_="">
    <xsd:import namespace="6a3820e0-7ce9-401a-b21a-528a2b17a78f"/>
    <xsd:import namespace="790da554-a92f-4854-9e04-22f15d0f2b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820e0-7ce9-401a-b21a-528a2b17a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5da9934d-bfb1-4def-aef0-a37b7e29c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da554-a92f-4854-9e04-22f15d0f2b4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8485f51-f477-4f46-b440-450369654d2b}" ma:internalName="TaxCatchAll" ma:showField="CatchAllData" ma:web="790da554-a92f-4854-9e04-22f15d0f2b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3820e0-7ce9-401a-b21a-528a2b17a78f">
      <Terms xmlns="http://schemas.microsoft.com/office/infopath/2007/PartnerControls"/>
    </lcf76f155ced4ddcb4097134ff3c332f>
    <TaxCatchAll xmlns="790da554-a92f-4854-9e04-22f15d0f2b46" xsi:nil="true"/>
  </documentManagement>
</p:properties>
</file>

<file path=customXml/itemProps1.xml><?xml version="1.0" encoding="utf-8"?>
<ds:datastoreItem xmlns:ds="http://schemas.openxmlformats.org/officeDocument/2006/customXml" ds:itemID="{4B1BA0D6-E39C-4D0E-A8C5-6D65DC886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3820e0-7ce9-401a-b21a-528a2b17a78f"/>
    <ds:schemaRef ds:uri="790da554-a92f-4854-9e04-22f15d0f2b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396849-5347-4564-AEB7-708E9680F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BD8CB0-886B-45D7-8307-DD34A45220BD}">
  <ds:schemaRefs>
    <ds:schemaRef ds:uri="6a3820e0-7ce9-401a-b21a-528a2b17a78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90da554-a92f-4854-9e04-22f15d0f2b4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253</Words>
  <Application>Microsoft Office PowerPoint</Application>
  <PresentationFormat>Widescreen</PresentationFormat>
  <Paragraphs>45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1_Egendefinert utforming</vt:lpstr>
      <vt:lpstr>Egendefinert utforming</vt:lpstr>
      <vt:lpstr>Office-tema</vt:lpstr>
      <vt:lpstr>1_Office-tema</vt:lpstr>
      <vt:lpstr>PowerPoint-presentasjon</vt:lpstr>
      <vt:lpstr>PowerPoint-presentasjon</vt:lpstr>
      <vt:lpstr>Modellen Nye mønstre</vt:lpstr>
      <vt:lpstr>Læringspunkter</vt:lpstr>
      <vt:lpstr>Veien videre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Kristine Vigsnes</cp:lastModifiedBy>
  <cp:revision>21</cp:revision>
  <dcterms:created xsi:type="dcterms:W3CDTF">2023-03-02T11:19:50Z</dcterms:created>
  <dcterms:modified xsi:type="dcterms:W3CDTF">2023-03-08T14:06:14Z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0x01010064D6C4026F4F7042999C1524C319D591</vt:lpwstr>
  </property>
  <property fmtid="{D5CDD505-2E9C-101B-9397-08002B2CF9AE}" pid="3" name="MediaServiceImageTags">
    <vt:lpwstr/>
  </property>
</Properties>
</file>