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0693400" cy="75612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2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4053e6b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14053e6b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4053e6bb3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31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4053e6bb3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4053e6bb3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14053e6bb3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 kan du legge inn Lasse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f7e2e8cf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f7e2e8cf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ellysbil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/>
          <p:nvPr/>
        </p:nvSpPr>
        <p:spPr>
          <a:xfrm>
            <a:off x="0" y="1080000"/>
            <a:ext cx="106934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0" y="4320000"/>
            <a:ext cx="10693500" cy="2916000"/>
          </a:xfrm>
          <a:prstGeom prst="rect">
            <a:avLst/>
          </a:prstGeom>
          <a:solidFill>
            <a:srgbClr val="9BD7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098228" y="2340000"/>
            <a:ext cx="93600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0" y="7218000"/>
            <a:ext cx="106934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152000" y="1116000"/>
            <a:ext cx="72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528" marR="0" lvl="1" indent="-828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3056" marR="0" lvl="2" indent="-1656" algn="ctr" rtl="0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Noto Sans Symbols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584" marR="0" lvl="3" indent="-2483" algn="ctr" rtl="0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Noto Sans Symbols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6112" marR="0" lvl="4" indent="-3312" algn="ctr" rtl="0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Noto Sans Symbols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640" marR="0" lvl="5" indent="-4140" algn="ctr" rtl="0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9168" marR="0" lvl="6" indent="-4967" algn="ctr" rtl="0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696" marR="0" lvl="7" indent="-5796" algn="ctr" rtl="0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2224" marR="0" lvl="8" indent="-6624" algn="ctr" rtl="0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9900000" y="7308000"/>
            <a:ext cx="576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2" descr="signat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164" y="260648"/>
            <a:ext cx="3121158" cy="58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5350" y="4513487"/>
            <a:ext cx="6100648" cy="2601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2"/>
          <p:cNvGrpSpPr/>
          <p:nvPr/>
        </p:nvGrpSpPr>
        <p:grpSpPr>
          <a:xfrm>
            <a:off x="7976217" y="110426"/>
            <a:ext cx="2197523" cy="882617"/>
            <a:chOff x="238125" y="1412900"/>
            <a:chExt cx="7032075" cy="2824375"/>
          </a:xfrm>
        </p:grpSpPr>
        <p:sp>
          <p:nvSpPr>
            <p:cNvPr id="42" name="Google Shape;42;p2"/>
            <p:cNvSpPr/>
            <p:nvPr/>
          </p:nvSpPr>
          <p:spPr>
            <a:xfrm>
              <a:off x="331775" y="1412900"/>
              <a:ext cx="378300" cy="900625"/>
            </a:xfrm>
            <a:custGeom>
              <a:avLst/>
              <a:gdLst/>
              <a:ahLst/>
              <a:cxnLst/>
              <a:rect l="l" t="t" r="r" b="b"/>
              <a:pathLst>
                <a:path w="15132" h="36025" extrusionOk="0">
                  <a:moveTo>
                    <a:pt x="1" y="7637"/>
                  </a:moveTo>
                  <a:cubicBezTo>
                    <a:pt x="1" y="6484"/>
                    <a:pt x="145" y="5332"/>
                    <a:pt x="577" y="4467"/>
                  </a:cubicBezTo>
                  <a:cubicBezTo>
                    <a:pt x="1009" y="3458"/>
                    <a:pt x="1586" y="2738"/>
                    <a:pt x="2306" y="2017"/>
                  </a:cubicBezTo>
                  <a:cubicBezTo>
                    <a:pt x="3027" y="1441"/>
                    <a:pt x="3747" y="865"/>
                    <a:pt x="4756" y="576"/>
                  </a:cubicBezTo>
                  <a:cubicBezTo>
                    <a:pt x="5620" y="144"/>
                    <a:pt x="6485" y="0"/>
                    <a:pt x="7494" y="0"/>
                  </a:cubicBezTo>
                  <a:cubicBezTo>
                    <a:pt x="8502" y="0"/>
                    <a:pt x="9511" y="144"/>
                    <a:pt x="10376" y="576"/>
                  </a:cubicBezTo>
                  <a:cubicBezTo>
                    <a:pt x="11384" y="865"/>
                    <a:pt x="12105" y="1441"/>
                    <a:pt x="12825" y="2017"/>
                  </a:cubicBezTo>
                  <a:cubicBezTo>
                    <a:pt x="13546" y="2738"/>
                    <a:pt x="14122" y="3458"/>
                    <a:pt x="14555" y="4467"/>
                  </a:cubicBezTo>
                  <a:cubicBezTo>
                    <a:pt x="14987" y="5332"/>
                    <a:pt x="15131" y="6484"/>
                    <a:pt x="15131" y="7637"/>
                  </a:cubicBezTo>
                  <a:lnTo>
                    <a:pt x="15131" y="28388"/>
                  </a:lnTo>
                  <a:cubicBezTo>
                    <a:pt x="15131" y="29685"/>
                    <a:pt x="14987" y="30693"/>
                    <a:pt x="14555" y="31702"/>
                  </a:cubicBezTo>
                  <a:cubicBezTo>
                    <a:pt x="14122" y="32567"/>
                    <a:pt x="13546" y="33431"/>
                    <a:pt x="12825" y="34008"/>
                  </a:cubicBezTo>
                  <a:cubicBezTo>
                    <a:pt x="12105" y="34728"/>
                    <a:pt x="11384" y="35160"/>
                    <a:pt x="10376" y="35593"/>
                  </a:cubicBezTo>
                  <a:cubicBezTo>
                    <a:pt x="9511" y="35881"/>
                    <a:pt x="8502" y="36025"/>
                    <a:pt x="7494" y="36025"/>
                  </a:cubicBezTo>
                  <a:cubicBezTo>
                    <a:pt x="6485" y="36025"/>
                    <a:pt x="5620" y="35881"/>
                    <a:pt x="4756" y="35593"/>
                  </a:cubicBezTo>
                  <a:cubicBezTo>
                    <a:pt x="3747" y="35160"/>
                    <a:pt x="3027" y="34728"/>
                    <a:pt x="2306" y="34008"/>
                  </a:cubicBezTo>
                  <a:cubicBezTo>
                    <a:pt x="1586" y="33431"/>
                    <a:pt x="1009" y="32567"/>
                    <a:pt x="577" y="31702"/>
                  </a:cubicBezTo>
                  <a:cubicBezTo>
                    <a:pt x="145" y="30693"/>
                    <a:pt x="1" y="29685"/>
                    <a:pt x="1" y="28388"/>
                  </a:cubicBezTo>
                  <a:close/>
                  <a:moveTo>
                    <a:pt x="5044" y="28388"/>
                  </a:moveTo>
                  <a:cubicBezTo>
                    <a:pt x="5044" y="29252"/>
                    <a:pt x="5332" y="29829"/>
                    <a:pt x="5765" y="30261"/>
                  </a:cubicBezTo>
                  <a:cubicBezTo>
                    <a:pt x="6197" y="30693"/>
                    <a:pt x="6773" y="30981"/>
                    <a:pt x="7494" y="30981"/>
                  </a:cubicBezTo>
                  <a:cubicBezTo>
                    <a:pt x="8214" y="30981"/>
                    <a:pt x="8935" y="30693"/>
                    <a:pt x="9367" y="30261"/>
                  </a:cubicBezTo>
                  <a:cubicBezTo>
                    <a:pt x="9799" y="29829"/>
                    <a:pt x="10088" y="29252"/>
                    <a:pt x="10088" y="28388"/>
                  </a:cubicBezTo>
                  <a:lnTo>
                    <a:pt x="10088" y="7637"/>
                  </a:lnTo>
                  <a:cubicBezTo>
                    <a:pt x="10088" y="6917"/>
                    <a:pt x="9799" y="6340"/>
                    <a:pt x="9367" y="5764"/>
                  </a:cubicBezTo>
                  <a:cubicBezTo>
                    <a:pt x="8935" y="5332"/>
                    <a:pt x="8214" y="5043"/>
                    <a:pt x="7494" y="5043"/>
                  </a:cubicBezTo>
                  <a:cubicBezTo>
                    <a:pt x="6773" y="5043"/>
                    <a:pt x="6197" y="5332"/>
                    <a:pt x="5765" y="5764"/>
                  </a:cubicBezTo>
                  <a:cubicBezTo>
                    <a:pt x="5332" y="6340"/>
                    <a:pt x="5044" y="6917"/>
                    <a:pt x="5044" y="7637"/>
                  </a:cubicBezTo>
                  <a:lnTo>
                    <a:pt x="5044" y="28388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55875" y="1899225"/>
              <a:ext cx="374700" cy="126100"/>
            </a:xfrm>
            <a:custGeom>
              <a:avLst/>
              <a:gdLst/>
              <a:ahLst/>
              <a:cxnLst/>
              <a:rect l="l" t="t" r="r" b="b"/>
              <a:pathLst>
                <a:path w="14988" h="5044" extrusionOk="0">
                  <a:moveTo>
                    <a:pt x="1" y="5044"/>
                  </a:moveTo>
                  <a:lnTo>
                    <a:pt x="14987" y="5044"/>
                  </a:lnTo>
                  <a:lnTo>
                    <a:pt x="14987" y="0"/>
                  </a:lnTo>
                  <a:lnTo>
                    <a:pt x="1" y="0"/>
                  </a:lnTo>
                  <a:lnTo>
                    <a:pt x="1" y="5044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776375" y="1412900"/>
              <a:ext cx="378300" cy="893425"/>
            </a:xfrm>
            <a:custGeom>
              <a:avLst/>
              <a:gdLst/>
              <a:ahLst/>
              <a:cxnLst/>
              <a:rect l="l" t="t" r="r" b="b"/>
              <a:pathLst>
                <a:path w="15132" h="35737" extrusionOk="0">
                  <a:moveTo>
                    <a:pt x="1" y="30981"/>
                  </a:moveTo>
                  <a:lnTo>
                    <a:pt x="9223" y="13689"/>
                  </a:lnTo>
                  <a:cubicBezTo>
                    <a:pt x="9655" y="12825"/>
                    <a:pt x="9944" y="12104"/>
                    <a:pt x="9944" y="11384"/>
                  </a:cubicBezTo>
                  <a:cubicBezTo>
                    <a:pt x="10088" y="10807"/>
                    <a:pt x="10088" y="9943"/>
                    <a:pt x="10088" y="9078"/>
                  </a:cubicBezTo>
                  <a:cubicBezTo>
                    <a:pt x="10088" y="8646"/>
                    <a:pt x="10088" y="8070"/>
                    <a:pt x="10088" y="7637"/>
                  </a:cubicBezTo>
                  <a:cubicBezTo>
                    <a:pt x="10088" y="7205"/>
                    <a:pt x="9944" y="6773"/>
                    <a:pt x="9799" y="6340"/>
                  </a:cubicBezTo>
                  <a:cubicBezTo>
                    <a:pt x="9655" y="6052"/>
                    <a:pt x="9367" y="5764"/>
                    <a:pt x="9079" y="5476"/>
                  </a:cubicBezTo>
                  <a:cubicBezTo>
                    <a:pt x="8791" y="5188"/>
                    <a:pt x="8214" y="5043"/>
                    <a:pt x="7638" y="5043"/>
                  </a:cubicBezTo>
                  <a:cubicBezTo>
                    <a:pt x="6917" y="5043"/>
                    <a:pt x="6197" y="5332"/>
                    <a:pt x="5765" y="5764"/>
                  </a:cubicBezTo>
                  <a:cubicBezTo>
                    <a:pt x="5332" y="6196"/>
                    <a:pt x="5188" y="6773"/>
                    <a:pt x="5188" y="7637"/>
                  </a:cubicBezTo>
                  <a:lnTo>
                    <a:pt x="5188" y="10519"/>
                  </a:lnTo>
                  <a:lnTo>
                    <a:pt x="1" y="10519"/>
                  </a:lnTo>
                  <a:lnTo>
                    <a:pt x="1" y="7781"/>
                  </a:lnTo>
                  <a:cubicBezTo>
                    <a:pt x="1" y="6629"/>
                    <a:pt x="289" y="5620"/>
                    <a:pt x="577" y="4755"/>
                  </a:cubicBezTo>
                  <a:cubicBezTo>
                    <a:pt x="1009" y="3747"/>
                    <a:pt x="1586" y="3026"/>
                    <a:pt x="2306" y="2306"/>
                  </a:cubicBezTo>
                  <a:cubicBezTo>
                    <a:pt x="2883" y="1585"/>
                    <a:pt x="3747" y="1009"/>
                    <a:pt x="4612" y="576"/>
                  </a:cubicBezTo>
                  <a:cubicBezTo>
                    <a:pt x="5621" y="144"/>
                    <a:pt x="6629" y="0"/>
                    <a:pt x="7638" y="0"/>
                  </a:cubicBezTo>
                  <a:cubicBezTo>
                    <a:pt x="8935" y="0"/>
                    <a:pt x="10088" y="288"/>
                    <a:pt x="11096" y="721"/>
                  </a:cubicBezTo>
                  <a:cubicBezTo>
                    <a:pt x="11961" y="1153"/>
                    <a:pt x="12826" y="1873"/>
                    <a:pt x="13402" y="2738"/>
                  </a:cubicBezTo>
                  <a:cubicBezTo>
                    <a:pt x="13978" y="3458"/>
                    <a:pt x="14555" y="4467"/>
                    <a:pt x="14699" y="5476"/>
                  </a:cubicBezTo>
                  <a:cubicBezTo>
                    <a:pt x="14987" y="6629"/>
                    <a:pt x="15131" y="7781"/>
                    <a:pt x="15131" y="8934"/>
                  </a:cubicBezTo>
                  <a:cubicBezTo>
                    <a:pt x="15131" y="9799"/>
                    <a:pt x="15131" y="10519"/>
                    <a:pt x="15131" y="11096"/>
                  </a:cubicBezTo>
                  <a:cubicBezTo>
                    <a:pt x="15131" y="11672"/>
                    <a:pt x="14987" y="12248"/>
                    <a:pt x="14987" y="12825"/>
                  </a:cubicBezTo>
                  <a:cubicBezTo>
                    <a:pt x="14843" y="13257"/>
                    <a:pt x="14699" y="13834"/>
                    <a:pt x="14411" y="14410"/>
                  </a:cubicBezTo>
                  <a:cubicBezTo>
                    <a:pt x="14267" y="14842"/>
                    <a:pt x="13834" y="15563"/>
                    <a:pt x="13546" y="16283"/>
                  </a:cubicBezTo>
                  <a:lnTo>
                    <a:pt x="6053" y="30693"/>
                  </a:lnTo>
                  <a:lnTo>
                    <a:pt x="15131" y="30693"/>
                  </a:lnTo>
                  <a:lnTo>
                    <a:pt x="15131" y="35737"/>
                  </a:lnTo>
                  <a:lnTo>
                    <a:pt x="1" y="35737"/>
                  </a:lnTo>
                  <a:lnTo>
                    <a:pt x="1" y="30981"/>
                  </a:lnTo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57250" y="1420100"/>
              <a:ext cx="443125" cy="886225"/>
            </a:xfrm>
            <a:custGeom>
              <a:avLst/>
              <a:gdLst/>
              <a:ahLst/>
              <a:cxnLst/>
              <a:rect l="l" t="t" r="r" b="b"/>
              <a:pathLst>
                <a:path w="17725" h="35449" extrusionOk="0">
                  <a:moveTo>
                    <a:pt x="10232" y="30261"/>
                  </a:moveTo>
                  <a:lnTo>
                    <a:pt x="1" y="30261"/>
                  </a:lnTo>
                  <a:lnTo>
                    <a:pt x="1" y="25362"/>
                  </a:lnTo>
                  <a:lnTo>
                    <a:pt x="7350" y="0"/>
                  </a:lnTo>
                  <a:lnTo>
                    <a:pt x="12825" y="0"/>
                  </a:lnTo>
                  <a:lnTo>
                    <a:pt x="5188" y="25362"/>
                  </a:lnTo>
                  <a:lnTo>
                    <a:pt x="10232" y="25362"/>
                  </a:lnTo>
                  <a:lnTo>
                    <a:pt x="10232" y="15275"/>
                  </a:lnTo>
                  <a:lnTo>
                    <a:pt x="15275" y="15275"/>
                  </a:lnTo>
                  <a:lnTo>
                    <a:pt x="15275" y="25362"/>
                  </a:lnTo>
                  <a:lnTo>
                    <a:pt x="17725" y="25362"/>
                  </a:lnTo>
                  <a:lnTo>
                    <a:pt x="17725" y="30261"/>
                  </a:lnTo>
                  <a:lnTo>
                    <a:pt x="15275" y="30261"/>
                  </a:lnTo>
                  <a:lnTo>
                    <a:pt x="15275" y="35449"/>
                  </a:lnTo>
                  <a:lnTo>
                    <a:pt x="10232" y="35449"/>
                  </a:lnTo>
                  <a:lnTo>
                    <a:pt x="10232" y="30261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6175" y="2929525"/>
              <a:ext cx="450350" cy="929475"/>
            </a:xfrm>
            <a:custGeom>
              <a:avLst/>
              <a:gdLst/>
              <a:ahLst/>
              <a:cxnLst/>
              <a:rect l="l" t="t" r="r" b="b"/>
              <a:pathLst>
                <a:path w="18014" h="37179" extrusionOk="0">
                  <a:moveTo>
                    <a:pt x="18013" y="10808"/>
                  </a:moveTo>
                  <a:lnTo>
                    <a:pt x="12682" y="10808"/>
                  </a:lnTo>
                  <a:lnTo>
                    <a:pt x="12682" y="9656"/>
                  </a:lnTo>
                  <a:cubicBezTo>
                    <a:pt x="12682" y="8503"/>
                    <a:pt x="12538" y="7494"/>
                    <a:pt x="11961" y="6630"/>
                  </a:cubicBezTo>
                  <a:cubicBezTo>
                    <a:pt x="11385" y="5765"/>
                    <a:pt x="10376" y="5333"/>
                    <a:pt x="9079" y="5333"/>
                  </a:cubicBezTo>
                  <a:cubicBezTo>
                    <a:pt x="8359" y="5333"/>
                    <a:pt x="7782" y="5477"/>
                    <a:pt x="7350" y="5621"/>
                  </a:cubicBezTo>
                  <a:cubicBezTo>
                    <a:pt x="6774" y="5909"/>
                    <a:pt x="6485" y="6341"/>
                    <a:pt x="6197" y="6774"/>
                  </a:cubicBezTo>
                  <a:cubicBezTo>
                    <a:pt x="5909" y="7206"/>
                    <a:pt x="5765" y="7638"/>
                    <a:pt x="5621" y="8215"/>
                  </a:cubicBezTo>
                  <a:cubicBezTo>
                    <a:pt x="5621" y="8791"/>
                    <a:pt x="5477" y="9367"/>
                    <a:pt x="5477" y="9944"/>
                  </a:cubicBezTo>
                  <a:cubicBezTo>
                    <a:pt x="5477" y="10664"/>
                    <a:pt x="5477" y="11385"/>
                    <a:pt x="5621" y="11817"/>
                  </a:cubicBezTo>
                  <a:cubicBezTo>
                    <a:pt x="5621" y="12249"/>
                    <a:pt x="5765" y="12682"/>
                    <a:pt x="5909" y="13114"/>
                  </a:cubicBezTo>
                  <a:cubicBezTo>
                    <a:pt x="6197" y="13402"/>
                    <a:pt x="6485" y="13835"/>
                    <a:pt x="6918" y="14123"/>
                  </a:cubicBezTo>
                  <a:cubicBezTo>
                    <a:pt x="7206" y="14267"/>
                    <a:pt x="7782" y="14555"/>
                    <a:pt x="8503" y="14843"/>
                  </a:cubicBezTo>
                  <a:lnTo>
                    <a:pt x="12538" y="16428"/>
                  </a:lnTo>
                  <a:cubicBezTo>
                    <a:pt x="13690" y="16861"/>
                    <a:pt x="14555" y="17437"/>
                    <a:pt x="15276" y="18013"/>
                  </a:cubicBezTo>
                  <a:cubicBezTo>
                    <a:pt x="15996" y="18590"/>
                    <a:pt x="16572" y="19310"/>
                    <a:pt x="17005" y="20175"/>
                  </a:cubicBezTo>
                  <a:cubicBezTo>
                    <a:pt x="17437" y="20895"/>
                    <a:pt x="17581" y="21904"/>
                    <a:pt x="17725" y="22913"/>
                  </a:cubicBezTo>
                  <a:cubicBezTo>
                    <a:pt x="17869" y="23922"/>
                    <a:pt x="18013" y="25074"/>
                    <a:pt x="18013" y="26515"/>
                  </a:cubicBezTo>
                  <a:cubicBezTo>
                    <a:pt x="18013" y="27956"/>
                    <a:pt x="17869" y="29397"/>
                    <a:pt x="17581" y="30694"/>
                  </a:cubicBezTo>
                  <a:cubicBezTo>
                    <a:pt x="17149" y="32135"/>
                    <a:pt x="16717" y="33144"/>
                    <a:pt x="15996" y="34153"/>
                  </a:cubicBezTo>
                  <a:cubicBezTo>
                    <a:pt x="15276" y="35161"/>
                    <a:pt x="14411" y="35882"/>
                    <a:pt x="13258" y="36314"/>
                  </a:cubicBezTo>
                  <a:cubicBezTo>
                    <a:pt x="12105" y="36891"/>
                    <a:pt x="10664" y="37179"/>
                    <a:pt x="8935" y="37179"/>
                  </a:cubicBezTo>
                  <a:cubicBezTo>
                    <a:pt x="7638" y="37179"/>
                    <a:pt x="6485" y="37035"/>
                    <a:pt x="5477" y="36602"/>
                  </a:cubicBezTo>
                  <a:cubicBezTo>
                    <a:pt x="4324" y="36026"/>
                    <a:pt x="3315" y="35450"/>
                    <a:pt x="2595" y="34729"/>
                  </a:cubicBezTo>
                  <a:cubicBezTo>
                    <a:pt x="1730" y="34009"/>
                    <a:pt x="1154" y="33000"/>
                    <a:pt x="721" y="31991"/>
                  </a:cubicBezTo>
                  <a:cubicBezTo>
                    <a:pt x="289" y="30838"/>
                    <a:pt x="1" y="29830"/>
                    <a:pt x="1" y="28533"/>
                  </a:cubicBezTo>
                  <a:lnTo>
                    <a:pt x="1" y="26515"/>
                  </a:lnTo>
                  <a:lnTo>
                    <a:pt x="5189" y="26515"/>
                  </a:lnTo>
                  <a:lnTo>
                    <a:pt x="5189" y="28245"/>
                  </a:lnTo>
                  <a:cubicBezTo>
                    <a:pt x="5189" y="29109"/>
                    <a:pt x="5477" y="29974"/>
                    <a:pt x="6053" y="30838"/>
                  </a:cubicBezTo>
                  <a:cubicBezTo>
                    <a:pt x="6630" y="31559"/>
                    <a:pt x="7638" y="31991"/>
                    <a:pt x="8935" y="31991"/>
                  </a:cubicBezTo>
                  <a:cubicBezTo>
                    <a:pt x="9800" y="31991"/>
                    <a:pt x="10520" y="31847"/>
                    <a:pt x="11097" y="31559"/>
                  </a:cubicBezTo>
                  <a:cubicBezTo>
                    <a:pt x="11529" y="31271"/>
                    <a:pt x="11961" y="30982"/>
                    <a:pt x="12105" y="30550"/>
                  </a:cubicBezTo>
                  <a:cubicBezTo>
                    <a:pt x="12394" y="29974"/>
                    <a:pt x="12538" y="29541"/>
                    <a:pt x="12682" y="28821"/>
                  </a:cubicBezTo>
                  <a:cubicBezTo>
                    <a:pt x="12682" y="28100"/>
                    <a:pt x="12682" y="27380"/>
                    <a:pt x="12682" y="26515"/>
                  </a:cubicBezTo>
                  <a:cubicBezTo>
                    <a:pt x="12682" y="25507"/>
                    <a:pt x="12682" y="24786"/>
                    <a:pt x="12682" y="24210"/>
                  </a:cubicBezTo>
                  <a:cubicBezTo>
                    <a:pt x="12538" y="23489"/>
                    <a:pt x="12394" y="23057"/>
                    <a:pt x="12249" y="22625"/>
                  </a:cubicBezTo>
                  <a:cubicBezTo>
                    <a:pt x="11961" y="22336"/>
                    <a:pt x="11673" y="22048"/>
                    <a:pt x="11241" y="21760"/>
                  </a:cubicBezTo>
                  <a:cubicBezTo>
                    <a:pt x="10953" y="21472"/>
                    <a:pt x="10376" y="21328"/>
                    <a:pt x="9656" y="21040"/>
                  </a:cubicBezTo>
                  <a:lnTo>
                    <a:pt x="5909" y="19454"/>
                  </a:lnTo>
                  <a:cubicBezTo>
                    <a:pt x="3748" y="18590"/>
                    <a:pt x="2162" y="17293"/>
                    <a:pt x="1442" y="15708"/>
                  </a:cubicBezTo>
                  <a:cubicBezTo>
                    <a:pt x="721" y="14267"/>
                    <a:pt x="289" y="12394"/>
                    <a:pt x="289" y="10088"/>
                  </a:cubicBezTo>
                  <a:cubicBezTo>
                    <a:pt x="289" y="8647"/>
                    <a:pt x="433" y="7350"/>
                    <a:pt x="866" y="6197"/>
                  </a:cubicBezTo>
                  <a:cubicBezTo>
                    <a:pt x="1154" y="4900"/>
                    <a:pt x="1730" y="3892"/>
                    <a:pt x="2451" y="3027"/>
                  </a:cubicBezTo>
                  <a:cubicBezTo>
                    <a:pt x="3315" y="2018"/>
                    <a:pt x="4180" y="1298"/>
                    <a:pt x="5333" y="866"/>
                  </a:cubicBezTo>
                  <a:cubicBezTo>
                    <a:pt x="6485" y="289"/>
                    <a:pt x="7782" y="1"/>
                    <a:pt x="9223" y="1"/>
                  </a:cubicBezTo>
                  <a:cubicBezTo>
                    <a:pt x="10520" y="1"/>
                    <a:pt x="11817" y="289"/>
                    <a:pt x="12826" y="721"/>
                  </a:cubicBezTo>
                  <a:cubicBezTo>
                    <a:pt x="13835" y="1298"/>
                    <a:pt x="14843" y="1874"/>
                    <a:pt x="15564" y="2595"/>
                  </a:cubicBezTo>
                  <a:cubicBezTo>
                    <a:pt x="16428" y="3459"/>
                    <a:pt x="17005" y="4324"/>
                    <a:pt x="17437" y="5333"/>
                  </a:cubicBezTo>
                  <a:cubicBezTo>
                    <a:pt x="17725" y="6341"/>
                    <a:pt x="18013" y="7206"/>
                    <a:pt x="18013" y="8359"/>
                  </a:cubicBezTo>
                  <a:lnTo>
                    <a:pt x="18013" y="10808"/>
                  </a:lnTo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62225" y="2936750"/>
              <a:ext cx="518775" cy="915050"/>
            </a:xfrm>
            <a:custGeom>
              <a:avLst/>
              <a:gdLst/>
              <a:ahLst/>
              <a:cxnLst/>
              <a:rect l="l" t="t" r="r" b="b"/>
              <a:pathLst>
                <a:path w="20751" h="36602" extrusionOk="0">
                  <a:moveTo>
                    <a:pt x="8214" y="0"/>
                  </a:moveTo>
                  <a:lnTo>
                    <a:pt x="12537" y="0"/>
                  </a:lnTo>
                  <a:lnTo>
                    <a:pt x="20750" y="36602"/>
                  </a:lnTo>
                  <a:lnTo>
                    <a:pt x="15419" y="36602"/>
                  </a:lnTo>
                  <a:lnTo>
                    <a:pt x="13978" y="28820"/>
                  </a:lnTo>
                  <a:lnTo>
                    <a:pt x="6773" y="28820"/>
                  </a:lnTo>
                  <a:lnTo>
                    <a:pt x="5188" y="36602"/>
                  </a:lnTo>
                  <a:lnTo>
                    <a:pt x="0" y="36602"/>
                  </a:lnTo>
                  <a:close/>
                  <a:moveTo>
                    <a:pt x="10375" y="10519"/>
                  </a:moveTo>
                  <a:lnTo>
                    <a:pt x="10231" y="10519"/>
                  </a:lnTo>
                  <a:lnTo>
                    <a:pt x="7781" y="23777"/>
                  </a:lnTo>
                  <a:lnTo>
                    <a:pt x="12969" y="23777"/>
                  </a:lnTo>
                  <a:lnTo>
                    <a:pt x="10375" y="10519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900" y="2936750"/>
              <a:ext cx="590850" cy="915050"/>
            </a:xfrm>
            <a:custGeom>
              <a:avLst/>
              <a:gdLst/>
              <a:ahLst/>
              <a:cxnLst/>
              <a:rect l="l" t="t" r="r" b="b"/>
              <a:pathLst>
                <a:path w="23634" h="36602" extrusionOk="0">
                  <a:moveTo>
                    <a:pt x="1" y="0"/>
                  </a:moveTo>
                  <a:lnTo>
                    <a:pt x="5044" y="0"/>
                  </a:lnTo>
                  <a:lnTo>
                    <a:pt x="11817" y="19454"/>
                  </a:lnTo>
                  <a:lnTo>
                    <a:pt x="11817" y="19454"/>
                  </a:lnTo>
                  <a:lnTo>
                    <a:pt x="18590" y="0"/>
                  </a:lnTo>
                  <a:lnTo>
                    <a:pt x="23633" y="0"/>
                  </a:lnTo>
                  <a:lnTo>
                    <a:pt x="23633" y="36602"/>
                  </a:lnTo>
                  <a:lnTo>
                    <a:pt x="18446" y="36602"/>
                  </a:lnTo>
                  <a:lnTo>
                    <a:pt x="18446" y="14410"/>
                  </a:lnTo>
                  <a:lnTo>
                    <a:pt x="18301" y="14410"/>
                  </a:lnTo>
                  <a:lnTo>
                    <a:pt x="13114" y="30117"/>
                  </a:lnTo>
                  <a:lnTo>
                    <a:pt x="10520" y="30117"/>
                  </a:lnTo>
                  <a:lnTo>
                    <a:pt x="5332" y="14410"/>
                  </a:lnTo>
                  <a:lnTo>
                    <a:pt x="5188" y="14410"/>
                  </a:lnTo>
                  <a:lnTo>
                    <a:pt x="5188" y="36602"/>
                  </a:lnTo>
                  <a:lnTo>
                    <a:pt x="1" y="366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53650" y="2936750"/>
              <a:ext cx="518775" cy="915050"/>
            </a:xfrm>
            <a:custGeom>
              <a:avLst/>
              <a:gdLst/>
              <a:ahLst/>
              <a:cxnLst/>
              <a:rect l="l" t="t" r="r" b="b"/>
              <a:pathLst>
                <a:path w="20751" h="36602" extrusionOk="0">
                  <a:moveTo>
                    <a:pt x="8214" y="0"/>
                  </a:moveTo>
                  <a:lnTo>
                    <a:pt x="12537" y="0"/>
                  </a:lnTo>
                  <a:lnTo>
                    <a:pt x="20751" y="36602"/>
                  </a:lnTo>
                  <a:lnTo>
                    <a:pt x="15563" y="36602"/>
                  </a:lnTo>
                  <a:lnTo>
                    <a:pt x="13978" y="28820"/>
                  </a:lnTo>
                  <a:lnTo>
                    <a:pt x="6917" y="28820"/>
                  </a:lnTo>
                  <a:lnTo>
                    <a:pt x="5332" y="36602"/>
                  </a:lnTo>
                  <a:lnTo>
                    <a:pt x="0" y="36602"/>
                  </a:lnTo>
                  <a:close/>
                  <a:moveTo>
                    <a:pt x="10376" y="10519"/>
                  </a:moveTo>
                  <a:lnTo>
                    <a:pt x="10376" y="10519"/>
                  </a:lnTo>
                  <a:lnTo>
                    <a:pt x="7782" y="23777"/>
                  </a:lnTo>
                  <a:lnTo>
                    <a:pt x="12969" y="23777"/>
                  </a:lnTo>
                  <a:lnTo>
                    <a:pt x="10376" y="10519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166950" y="2936750"/>
              <a:ext cx="468350" cy="915050"/>
            </a:xfrm>
            <a:custGeom>
              <a:avLst/>
              <a:gdLst/>
              <a:ahLst/>
              <a:cxnLst/>
              <a:rect l="l" t="t" r="r" b="b"/>
              <a:pathLst>
                <a:path w="18734" h="36602" extrusionOk="0">
                  <a:moveTo>
                    <a:pt x="0" y="0"/>
                  </a:moveTo>
                  <a:lnTo>
                    <a:pt x="8358" y="0"/>
                  </a:lnTo>
                  <a:cubicBezTo>
                    <a:pt x="14554" y="0"/>
                    <a:pt x="17580" y="3603"/>
                    <a:pt x="17580" y="10808"/>
                  </a:cubicBezTo>
                  <a:cubicBezTo>
                    <a:pt x="17580" y="12969"/>
                    <a:pt x="17292" y="14698"/>
                    <a:pt x="16572" y="16283"/>
                  </a:cubicBezTo>
                  <a:cubicBezTo>
                    <a:pt x="15995" y="17724"/>
                    <a:pt x="14698" y="19021"/>
                    <a:pt x="13113" y="19886"/>
                  </a:cubicBezTo>
                  <a:lnTo>
                    <a:pt x="18733" y="36602"/>
                  </a:lnTo>
                  <a:lnTo>
                    <a:pt x="13113" y="36602"/>
                  </a:lnTo>
                  <a:lnTo>
                    <a:pt x="8358" y="21039"/>
                  </a:lnTo>
                  <a:lnTo>
                    <a:pt x="5188" y="21039"/>
                  </a:lnTo>
                  <a:lnTo>
                    <a:pt x="5188" y="36602"/>
                  </a:lnTo>
                  <a:lnTo>
                    <a:pt x="0" y="36602"/>
                  </a:lnTo>
                  <a:close/>
                  <a:moveTo>
                    <a:pt x="5188" y="16428"/>
                  </a:moveTo>
                  <a:lnTo>
                    <a:pt x="8214" y="16428"/>
                  </a:lnTo>
                  <a:cubicBezTo>
                    <a:pt x="9078" y="16428"/>
                    <a:pt x="9799" y="16283"/>
                    <a:pt x="10375" y="15995"/>
                  </a:cubicBezTo>
                  <a:cubicBezTo>
                    <a:pt x="10952" y="15707"/>
                    <a:pt x="11384" y="15419"/>
                    <a:pt x="11672" y="14842"/>
                  </a:cubicBezTo>
                  <a:cubicBezTo>
                    <a:pt x="11960" y="14410"/>
                    <a:pt x="12105" y="13834"/>
                    <a:pt x="12249" y="13113"/>
                  </a:cubicBezTo>
                  <a:cubicBezTo>
                    <a:pt x="12249" y="12393"/>
                    <a:pt x="12393" y="11672"/>
                    <a:pt x="12393" y="10664"/>
                  </a:cubicBezTo>
                  <a:cubicBezTo>
                    <a:pt x="12393" y="9799"/>
                    <a:pt x="12249" y="8934"/>
                    <a:pt x="12249" y="8214"/>
                  </a:cubicBezTo>
                  <a:cubicBezTo>
                    <a:pt x="12105" y="7493"/>
                    <a:pt x="11816" y="6917"/>
                    <a:pt x="11528" y="6485"/>
                  </a:cubicBezTo>
                  <a:cubicBezTo>
                    <a:pt x="11240" y="5908"/>
                    <a:pt x="10808" y="5620"/>
                    <a:pt x="10231" y="5332"/>
                  </a:cubicBezTo>
                  <a:cubicBezTo>
                    <a:pt x="9655" y="5044"/>
                    <a:pt x="8790" y="5044"/>
                    <a:pt x="7926" y="5044"/>
                  </a:cubicBezTo>
                  <a:lnTo>
                    <a:pt x="5188" y="5044"/>
                  </a:lnTo>
                  <a:lnTo>
                    <a:pt x="5188" y="16428"/>
                  </a:lnTo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40600" y="2936750"/>
              <a:ext cx="421525" cy="915050"/>
            </a:xfrm>
            <a:custGeom>
              <a:avLst/>
              <a:gdLst/>
              <a:ahLst/>
              <a:cxnLst/>
              <a:rect l="l" t="t" r="r" b="b"/>
              <a:pathLst>
                <a:path w="16861" h="36602" extrusionOk="0">
                  <a:moveTo>
                    <a:pt x="1" y="0"/>
                  </a:moveTo>
                  <a:lnTo>
                    <a:pt x="7638" y="0"/>
                  </a:lnTo>
                  <a:cubicBezTo>
                    <a:pt x="9367" y="0"/>
                    <a:pt x="10808" y="288"/>
                    <a:pt x="11961" y="865"/>
                  </a:cubicBezTo>
                  <a:cubicBezTo>
                    <a:pt x="13114" y="1297"/>
                    <a:pt x="14123" y="2018"/>
                    <a:pt x="14843" y="2882"/>
                  </a:cubicBezTo>
                  <a:cubicBezTo>
                    <a:pt x="15564" y="3747"/>
                    <a:pt x="16140" y="4755"/>
                    <a:pt x="16428" y="5764"/>
                  </a:cubicBezTo>
                  <a:cubicBezTo>
                    <a:pt x="16716" y="6917"/>
                    <a:pt x="16861" y="8070"/>
                    <a:pt x="16861" y="9367"/>
                  </a:cubicBezTo>
                  <a:lnTo>
                    <a:pt x="16861" y="10664"/>
                  </a:lnTo>
                  <a:cubicBezTo>
                    <a:pt x="16861" y="11672"/>
                    <a:pt x="16861" y="12393"/>
                    <a:pt x="16716" y="13113"/>
                  </a:cubicBezTo>
                  <a:cubicBezTo>
                    <a:pt x="16572" y="13834"/>
                    <a:pt x="16284" y="14410"/>
                    <a:pt x="15996" y="14987"/>
                  </a:cubicBezTo>
                  <a:cubicBezTo>
                    <a:pt x="15708" y="15419"/>
                    <a:pt x="15275" y="15851"/>
                    <a:pt x="14843" y="16283"/>
                  </a:cubicBezTo>
                  <a:cubicBezTo>
                    <a:pt x="14411" y="16716"/>
                    <a:pt x="13979" y="17004"/>
                    <a:pt x="13402" y="17436"/>
                  </a:cubicBezTo>
                  <a:cubicBezTo>
                    <a:pt x="14555" y="18013"/>
                    <a:pt x="15420" y="18877"/>
                    <a:pt x="15996" y="20030"/>
                  </a:cubicBezTo>
                  <a:cubicBezTo>
                    <a:pt x="16572" y="21183"/>
                    <a:pt x="16861" y="22624"/>
                    <a:pt x="16861" y="24641"/>
                  </a:cubicBezTo>
                  <a:lnTo>
                    <a:pt x="16861" y="26659"/>
                  </a:lnTo>
                  <a:cubicBezTo>
                    <a:pt x="16861" y="29829"/>
                    <a:pt x="16140" y="32279"/>
                    <a:pt x="14555" y="34008"/>
                  </a:cubicBezTo>
                  <a:cubicBezTo>
                    <a:pt x="12970" y="35737"/>
                    <a:pt x="10520" y="36602"/>
                    <a:pt x="7062" y="36602"/>
                  </a:cubicBezTo>
                  <a:lnTo>
                    <a:pt x="1" y="36602"/>
                  </a:lnTo>
                  <a:close/>
                  <a:moveTo>
                    <a:pt x="5188" y="14987"/>
                  </a:moveTo>
                  <a:lnTo>
                    <a:pt x="7638" y="14987"/>
                  </a:lnTo>
                  <a:cubicBezTo>
                    <a:pt x="9367" y="14987"/>
                    <a:pt x="10520" y="14554"/>
                    <a:pt x="11097" y="13690"/>
                  </a:cubicBezTo>
                  <a:cubicBezTo>
                    <a:pt x="11673" y="12825"/>
                    <a:pt x="11961" y="11528"/>
                    <a:pt x="11961" y="9943"/>
                  </a:cubicBezTo>
                  <a:cubicBezTo>
                    <a:pt x="11961" y="8214"/>
                    <a:pt x="11673" y="7061"/>
                    <a:pt x="10952" y="6196"/>
                  </a:cubicBezTo>
                  <a:cubicBezTo>
                    <a:pt x="10376" y="5332"/>
                    <a:pt x="9079" y="5044"/>
                    <a:pt x="7350" y="5044"/>
                  </a:cubicBezTo>
                  <a:lnTo>
                    <a:pt x="5188" y="5044"/>
                  </a:lnTo>
                  <a:close/>
                  <a:moveTo>
                    <a:pt x="5188" y="31414"/>
                  </a:moveTo>
                  <a:lnTo>
                    <a:pt x="7494" y="31414"/>
                  </a:lnTo>
                  <a:cubicBezTo>
                    <a:pt x="8503" y="31414"/>
                    <a:pt x="9367" y="31270"/>
                    <a:pt x="9944" y="30982"/>
                  </a:cubicBezTo>
                  <a:cubicBezTo>
                    <a:pt x="10520" y="30549"/>
                    <a:pt x="11097" y="30117"/>
                    <a:pt x="11385" y="29685"/>
                  </a:cubicBezTo>
                  <a:cubicBezTo>
                    <a:pt x="11673" y="29108"/>
                    <a:pt x="11817" y="28388"/>
                    <a:pt x="11961" y="27667"/>
                  </a:cubicBezTo>
                  <a:cubicBezTo>
                    <a:pt x="11961" y="26947"/>
                    <a:pt x="11961" y="26082"/>
                    <a:pt x="11961" y="25218"/>
                  </a:cubicBezTo>
                  <a:cubicBezTo>
                    <a:pt x="11961" y="24353"/>
                    <a:pt x="11961" y="23488"/>
                    <a:pt x="11817" y="22768"/>
                  </a:cubicBezTo>
                  <a:cubicBezTo>
                    <a:pt x="11817" y="22047"/>
                    <a:pt x="11529" y="21471"/>
                    <a:pt x="11241" y="21039"/>
                  </a:cubicBezTo>
                  <a:cubicBezTo>
                    <a:pt x="10952" y="20606"/>
                    <a:pt x="10376" y="20318"/>
                    <a:pt x="9800" y="20030"/>
                  </a:cubicBezTo>
                  <a:cubicBezTo>
                    <a:pt x="9223" y="19742"/>
                    <a:pt x="8503" y="19598"/>
                    <a:pt x="7494" y="19598"/>
                  </a:cubicBezTo>
                  <a:lnTo>
                    <a:pt x="5188" y="19598"/>
                  </a:lnTo>
                  <a:lnTo>
                    <a:pt x="5188" y="31414"/>
                  </a:lnTo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514275" y="2936750"/>
              <a:ext cx="392700" cy="915050"/>
            </a:xfrm>
            <a:custGeom>
              <a:avLst/>
              <a:gdLst/>
              <a:ahLst/>
              <a:cxnLst/>
              <a:rect l="l" t="t" r="r" b="b"/>
              <a:pathLst>
                <a:path w="15708" h="36602" extrusionOk="0">
                  <a:moveTo>
                    <a:pt x="1" y="0"/>
                  </a:moveTo>
                  <a:lnTo>
                    <a:pt x="15707" y="0"/>
                  </a:lnTo>
                  <a:lnTo>
                    <a:pt x="15707" y="5044"/>
                  </a:lnTo>
                  <a:lnTo>
                    <a:pt x="5332" y="5044"/>
                  </a:lnTo>
                  <a:lnTo>
                    <a:pt x="5332" y="15707"/>
                  </a:lnTo>
                  <a:lnTo>
                    <a:pt x="14266" y="15707"/>
                  </a:lnTo>
                  <a:lnTo>
                    <a:pt x="14266" y="20606"/>
                  </a:lnTo>
                  <a:lnTo>
                    <a:pt x="5332" y="20606"/>
                  </a:lnTo>
                  <a:lnTo>
                    <a:pt x="5332" y="31414"/>
                  </a:lnTo>
                  <a:lnTo>
                    <a:pt x="15707" y="31414"/>
                  </a:lnTo>
                  <a:lnTo>
                    <a:pt x="15707" y="36602"/>
                  </a:lnTo>
                  <a:lnTo>
                    <a:pt x="1" y="366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123100" y="2936750"/>
              <a:ext cx="129700" cy="915050"/>
            </a:xfrm>
            <a:custGeom>
              <a:avLst/>
              <a:gdLst/>
              <a:ahLst/>
              <a:cxnLst/>
              <a:rect l="l" t="t" r="r" b="b"/>
              <a:pathLst>
                <a:path w="5188" h="36602" extrusionOk="0">
                  <a:moveTo>
                    <a:pt x="0" y="36602"/>
                  </a:moveTo>
                  <a:lnTo>
                    <a:pt x="5188" y="36602"/>
                  </a:lnTo>
                  <a:lnTo>
                    <a:pt x="51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508575" y="2936750"/>
              <a:ext cx="425100" cy="915050"/>
            </a:xfrm>
            <a:custGeom>
              <a:avLst/>
              <a:gdLst/>
              <a:ahLst/>
              <a:cxnLst/>
              <a:rect l="l" t="t" r="r" b="b"/>
              <a:pathLst>
                <a:path w="17004" h="36602" extrusionOk="0">
                  <a:moveTo>
                    <a:pt x="0" y="0"/>
                  </a:moveTo>
                  <a:lnTo>
                    <a:pt x="7781" y="0"/>
                  </a:lnTo>
                  <a:cubicBezTo>
                    <a:pt x="10808" y="0"/>
                    <a:pt x="12969" y="865"/>
                    <a:pt x="14554" y="2594"/>
                  </a:cubicBezTo>
                  <a:cubicBezTo>
                    <a:pt x="16139" y="4179"/>
                    <a:pt x="17004" y="6485"/>
                    <a:pt x="17004" y="9511"/>
                  </a:cubicBezTo>
                  <a:lnTo>
                    <a:pt x="17004" y="26659"/>
                  </a:lnTo>
                  <a:cubicBezTo>
                    <a:pt x="17004" y="29973"/>
                    <a:pt x="16139" y="32567"/>
                    <a:pt x="14410" y="34152"/>
                  </a:cubicBezTo>
                  <a:cubicBezTo>
                    <a:pt x="12825" y="35737"/>
                    <a:pt x="10375" y="36602"/>
                    <a:pt x="7349" y="36602"/>
                  </a:cubicBezTo>
                  <a:lnTo>
                    <a:pt x="0" y="36602"/>
                  </a:lnTo>
                  <a:close/>
                  <a:moveTo>
                    <a:pt x="5188" y="31702"/>
                  </a:moveTo>
                  <a:lnTo>
                    <a:pt x="7637" y="31702"/>
                  </a:lnTo>
                  <a:cubicBezTo>
                    <a:pt x="9078" y="31702"/>
                    <a:pt x="10231" y="31270"/>
                    <a:pt x="10808" y="30549"/>
                  </a:cubicBezTo>
                  <a:cubicBezTo>
                    <a:pt x="11384" y="29829"/>
                    <a:pt x="11672" y="28676"/>
                    <a:pt x="11672" y="27091"/>
                  </a:cubicBezTo>
                  <a:lnTo>
                    <a:pt x="11672" y="9511"/>
                  </a:lnTo>
                  <a:cubicBezTo>
                    <a:pt x="11672" y="8070"/>
                    <a:pt x="11384" y="6917"/>
                    <a:pt x="10808" y="6196"/>
                  </a:cubicBezTo>
                  <a:cubicBezTo>
                    <a:pt x="10231" y="5332"/>
                    <a:pt x="9222" y="5044"/>
                    <a:pt x="7637" y="5044"/>
                  </a:cubicBezTo>
                  <a:lnTo>
                    <a:pt x="5188" y="5044"/>
                  </a:lnTo>
                  <a:lnTo>
                    <a:pt x="5188" y="31702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182225" y="2936750"/>
              <a:ext cx="392700" cy="915050"/>
            </a:xfrm>
            <a:custGeom>
              <a:avLst/>
              <a:gdLst/>
              <a:ahLst/>
              <a:cxnLst/>
              <a:rect l="l" t="t" r="r" b="b"/>
              <a:pathLst>
                <a:path w="15708" h="36602" extrusionOk="0">
                  <a:moveTo>
                    <a:pt x="1" y="0"/>
                  </a:moveTo>
                  <a:lnTo>
                    <a:pt x="15708" y="0"/>
                  </a:lnTo>
                  <a:lnTo>
                    <a:pt x="15708" y="5044"/>
                  </a:lnTo>
                  <a:lnTo>
                    <a:pt x="5332" y="5044"/>
                  </a:lnTo>
                  <a:lnTo>
                    <a:pt x="5332" y="15707"/>
                  </a:lnTo>
                  <a:lnTo>
                    <a:pt x="14411" y="15707"/>
                  </a:lnTo>
                  <a:lnTo>
                    <a:pt x="14411" y="20606"/>
                  </a:lnTo>
                  <a:lnTo>
                    <a:pt x="5332" y="20606"/>
                  </a:lnTo>
                  <a:lnTo>
                    <a:pt x="5332" y="31414"/>
                  </a:lnTo>
                  <a:lnTo>
                    <a:pt x="15708" y="31414"/>
                  </a:lnTo>
                  <a:lnTo>
                    <a:pt x="15708" y="36602"/>
                  </a:lnTo>
                  <a:lnTo>
                    <a:pt x="1" y="366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722600" y="2936750"/>
              <a:ext cx="432325" cy="915050"/>
            </a:xfrm>
            <a:custGeom>
              <a:avLst/>
              <a:gdLst/>
              <a:ahLst/>
              <a:cxnLst/>
              <a:rect l="l" t="t" r="r" b="b"/>
              <a:pathLst>
                <a:path w="17293" h="36602" extrusionOk="0">
                  <a:moveTo>
                    <a:pt x="6053" y="5044"/>
                  </a:moveTo>
                  <a:lnTo>
                    <a:pt x="1" y="5044"/>
                  </a:lnTo>
                  <a:lnTo>
                    <a:pt x="1" y="0"/>
                  </a:lnTo>
                  <a:lnTo>
                    <a:pt x="17293" y="0"/>
                  </a:lnTo>
                  <a:lnTo>
                    <a:pt x="17293" y="5044"/>
                  </a:lnTo>
                  <a:lnTo>
                    <a:pt x="11241" y="5044"/>
                  </a:lnTo>
                  <a:lnTo>
                    <a:pt x="11241" y="36602"/>
                  </a:lnTo>
                  <a:lnTo>
                    <a:pt x="6053" y="36602"/>
                  </a:lnTo>
                  <a:lnTo>
                    <a:pt x="6053" y="5044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38125" y="2565675"/>
              <a:ext cx="7032075" cy="57675"/>
            </a:xfrm>
            <a:custGeom>
              <a:avLst/>
              <a:gdLst/>
              <a:ahLst/>
              <a:cxnLst/>
              <a:rect l="l" t="t" r="r" b="b"/>
              <a:pathLst>
                <a:path w="281283" h="2307" extrusionOk="0">
                  <a:moveTo>
                    <a:pt x="0" y="1"/>
                  </a:moveTo>
                  <a:lnTo>
                    <a:pt x="281283" y="1"/>
                  </a:lnTo>
                  <a:lnTo>
                    <a:pt x="281283" y="2307"/>
                  </a:lnTo>
                  <a:lnTo>
                    <a:pt x="0" y="23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4179600"/>
              <a:ext cx="7032075" cy="57675"/>
            </a:xfrm>
            <a:custGeom>
              <a:avLst/>
              <a:gdLst/>
              <a:ahLst/>
              <a:cxnLst/>
              <a:rect l="l" t="t" r="r" b="b"/>
              <a:pathLst>
                <a:path w="281283" h="2307" extrusionOk="0">
                  <a:moveTo>
                    <a:pt x="0" y="1"/>
                  </a:moveTo>
                  <a:lnTo>
                    <a:pt x="281283" y="1"/>
                  </a:lnTo>
                  <a:lnTo>
                    <a:pt x="281283" y="2306"/>
                  </a:lnTo>
                  <a:lnTo>
                    <a:pt x="0" y="23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Google Shape;5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9626" y="82523"/>
            <a:ext cx="1176826" cy="88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169400"/>
            <a:ext cx="1389599" cy="138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4399" y="4169400"/>
            <a:ext cx="1389599" cy="138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36397" y="4169400"/>
            <a:ext cx="1389599" cy="138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396" y="5711400"/>
            <a:ext cx="1389599" cy="138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4395" y="5711400"/>
            <a:ext cx="1389599" cy="138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534670" y="179999"/>
            <a:ext cx="97200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body" idx="1"/>
          </p:nvPr>
        </p:nvSpPr>
        <p:spPr>
          <a:xfrm>
            <a:off x="540000" y="1440000"/>
            <a:ext cx="9720000" cy="5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6355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oto Sans Symbols"/>
              <a:buChar char="▪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sldNum" idx="12"/>
          </p:nvPr>
        </p:nvSpPr>
        <p:spPr>
          <a:xfrm>
            <a:off x="9900000" y="7308000"/>
            <a:ext cx="504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delingsoverskrift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666180" y="4858812"/>
            <a:ext cx="9267915" cy="150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i="0" u="none" strike="noStrike" cap="none">
                <a:solidFill>
                  <a:schemeClr val="dk1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1"/>
          </p:nvPr>
        </p:nvSpPr>
        <p:spPr>
          <a:xfrm>
            <a:off x="666180" y="3204786"/>
            <a:ext cx="9267915" cy="16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ldNum" idx="12"/>
          </p:nvPr>
        </p:nvSpPr>
        <p:spPr>
          <a:xfrm>
            <a:off x="9900000" y="7308000"/>
            <a:ext cx="504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576000" y="179999"/>
            <a:ext cx="97200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1"/>
          </p:nvPr>
        </p:nvSpPr>
        <p:spPr>
          <a:xfrm>
            <a:off x="576000" y="1476376"/>
            <a:ext cx="4752000" cy="554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2"/>
          </p:nvPr>
        </p:nvSpPr>
        <p:spPr>
          <a:xfrm>
            <a:off x="5544000" y="1476375"/>
            <a:ext cx="4752000" cy="554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ldNum" idx="12"/>
          </p:nvPr>
        </p:nvSpPr>
        <p:spPr>
          <a:xfrm>
            <a:off x="9900000" y="7308000"/>
            <a:ext cx="504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534670" y="2484487"/>
            <a:ext cx="47247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2"/>
          </p:nvPr>
        </p:nvSpPr>
        <p:spPr>
          <a:xfrm>
            <a:off x="5432099" y="2484487"/>
            <a:ext cx="47265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sldNum" idx="12"/>
          </p:nvPr>
        </p:nvSpPr>
        <p:spPr>
          <a:xfrm>
            <a:off x="9900000" y="7308000"/>
            <a:ext cx="504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534670" y="179999"/>
            <a:ext cx="97200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9900000" y="7308000"/>
            <a:ext cx="504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sldNum" idx="12"/>
          </p:nvPr>
        </p:nvSpPr>
        <p:spPr>
          <a:xfrm>
            <a:off x="9900000" y="7308000"/>
            <a:ext cx="504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1386000" y="5688000"/>
            <a:ext cx="8100000" cy="62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ldNum" idx="12"/>
          </p:nvPr>
        </p:nvSpPr>
        <p:spPr>
          <a:xfrm>
            <a:off x="9900000" y="7308000"/>
            <a:ext cx="504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 rot="5400000">
            <a:off x="6205962" y="2787412"/>
            <a:ext cx="6542669" cy="163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body" idx="1"/>
          </p:nvPr>
        </p:nvSpPr>
        <p:spPr>
          <a:xfrm rot="5400000">
            <a:off x="1211270" y="-570824"/>
            <a:ext cx="6542669" cy="835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6355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oto Sans Symbols"/>
              <a:buChar char="▪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9900000" y="7308000"/>
            <a:ext cx="504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7099725"/>
            <a:ext cx="106935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7351874"/>
            <a:ext cx="10693500" cy="20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534670" y="179999"/>
            <a:ext cx="97200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540000" y="1440000"/>
            <a:ext cx="9720000" cy="5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6355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oto Sans Symbols"/>
              <a:buChar char="▪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900000" y="7308000"/>
            <a:ext cx="504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594175" y="7091375"/>
            <a:ext cx="636000" cy="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1" descr="Logoside2.jpg"/>
          <p:cNvPicPr preferRelativeResize="0"/>
          <p:nvPr/>
        </p:nvPicPr>
        <p:blipFill rotWithShape="1">
          <a:blip r:embed="rId11">
            <a:alphaModFix/>
          </a:blip>
          <a:srcRect b="6418"/>
          <a:stretch/>
        </p:blipFill>
        <p:spPr>
          <a:xfrm>
            <a:off x="594172" y="7136761"/>
            <a:ext cx="636000" cy="50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1"/>
          <p:cNvGrpSpPr/>
          <p:nvPr/>
        </p:nvGrpSpPr>
        <p:grpSpPr>
          <a:xfrm>
            <a:off x="1903568" y="7196863"/>
            <a:ext cx="933860" cy="375077"/>
            <a:chOff x="238125" y="1412900"/>
            <a:chExt cx="7032075" cy="2824375"/>
          </a:xfrm>
        </p:grpSpPr>
        <p:sp>
          <p:nvSpPr>
            <p:cNvPr id="14" name="Google Shape;14;p1"/>
            <p:cNvSpPr/>
            <p:nvPr/>
          </p:nvSpPr>
          <p:spPr>
            <a:xfrm>
              <a:off x="331775" y="1412900"/>
              <a:ext cx="378300" cy="900625"/>
            </a:xfrm>
            <a:custGeom>
              <a:avLst/>
              <a:gdLst/>
              <a:ahLst/>
              <a:cxnLst/>
              <a:rect l="l" t="t" r="r" b="b"/>
              <a:pathLst>
                <a:path w="15132" h="36025" extrusionOk="0">
                  <a:moveTo>
                    <a:pt x="1" y="7637"/>
                  </a:moveTo>
                  <a:cubicBezTo>
                    <a:pt x="1" y="6484"/>
                    <a:pt x="145" y="5332"/>
                    <a:pt x="577" y="4467"/>
                  </a:cubicBezTo>
                  <a:cubicBezTo>
                    <a:pt x="1009" y="3458"/>
                    <a:pt x="1586" y="2738"/>
                    <a:pt x="2306" y="2017"/>
                  </a:cubicBezTo>
                  <a:cubicBezTo>
                    <a:pt x="3027" y="1441"/>
                    <a:pt x="3747" y="865"/>
                    <a:pt x="4756" y="576"/>
                  </a:cubicBezTo>
                  <a:cubicBezTo>
                    <a:pt x="5620" y="144"/>
                    <a:pt x="6485" y="0"/>
                    <a:pt x="7494" y="0"/>
                  </a:cubicBezTo>
                  <a:cubicBezTo>
                    <a:pt x="8502" y="0"/>
                    <a:pt x="9511" y="144"/>
                    <a:pt x="10376" y="576"/>
                  </a:cubicBezTo>
                  <a:cubicBezTo>
                    <a:pt x="11384" y="865"/>
                    <a:pt x="12105" y="1441"/>
                    <a:pt x="12825" y="2017"/>
                  </a:cubicBezTo>
                  <a:cubicBezTo>
                    <a:pt x="13546" y="2738"/>
                    <a:pt x="14122" y="3458"/>
                    <a:pt x="14555" y="4467"/>
                  </a:cubicBezTo>
                  <a:cubicBezTo>
                    <a:pt x="14987" y="5332"/>
                    <a:pt x="15131" y="6484"/>
                    <a:pt x="15131" y="7637"/>
                  </a:cubicBezTo>
                  <a:lnTo>
                    <a:pt x="15131" y="28388"/>
                  </a:lnTo>
                  <a:cubicBezTo>
                    <a:pt x="15131" y="29685"/>
                    <a:pt x="14987" y="30693"/>
                    <a:pt x="14555" y="31702"/>
                  </a:cubicBezTo>
                  <a:cubicBezTo>
                    <a:pt x="14122" y="32567"/>
                    <a:pt x="13546" y="33431"/>
                    <a:pt x="12825" y="34008"/>
                  </a:cubicBezTo>
                  <a:cubicBezTo>
                    <a:pt x="12105" y="34728"/>
                    <a:pt x="11384" y="35160"/>
                    <a:pt x="10376" y="35593"/>
                  </a:cubicBezTo>
                  <a:cubicBezTo>
                    <a:pt x="9511" y="35881"/>
                    <a:pt x="8502" y="36025"/>
                    <a:pt x="7494" y="36025"/>
                  </a:cubicBezTo>
                  <a:cubicBezTo>
                    <a:pt x="6485" y="36025"/>
                    <a:pt x="5620" y="35881"/>
                    <a:pt x="4756" y="35593"/>
                  </a:cubicBezTo>
                  <a:cubicBezTo>
                    <a:pt x="3747" y="35160"/>
                    <a:pt x="3027" y="34728"/>
                    <a:pt x="2306" y="34008"/>
                  </a:cubicBezTo>
                  <a:cubicBezTo>
                    <a:pt x="1586" y="33431"/>
                    <a:pt x="1009" y="32567"/>
                    <a:pt x="577" y="31702"/>
                  </a:cubicBezTo>
                  <a:cubicBezTo>
                    <a:pt x="145" y="30693"/>
                    <a:pt x="1" y="29685"/>
                    <a:pt x="1" y="28388"/>
                  </a:cubicBezTo>
                  <a:close/>
                  <a:moveTo>
                    <a:pt x="5044" y="28388"/>
                  </a:moveTo>
                  <a:cubicBezTo>
                    <a:pt x="5044" y="29252"/>
                    <a:pt x="5332" y="29829"/>
                    <a:pt x="5765" y="30261"/>
                  </a:cubicBezTo>
                  <a:cubicBezTo>
                    <a:pt x="6197" y="30693"/>
                    <a:pt x="6773" y="30981"/>
                    <a:pt x="7494" y="30981"/>
                  </a:cubicBezTo>
                  <a:cubicBezTo>
                    <a:pt x="8214" y="30981"/>
                    <a:pt x="8935" y="30693"/>
                    <a:pt x="9367" y="30261"/>
                  </a:cubicBezTo>
                  <a:cubicBezTo>
                    <a:pt x="9799" y="29829"/>
                    <a:pt x="10088" y="29252"/>
                    <a:pt x="10088" y="28388"/>
                  </a:cubicBezTo>
                  <a:lnTo>
                    <a:pt x="10088" y="7637"/>
                  </a:lnTo>
                  <a:cubicBezTo>
                    <a:pt x="10088" y="6917"/>
                    <a:pt x="9799" y="6340"/>
                    <a:pt x="9367" y="5764"/>
                  </a:cubicBezTo>
                  <a:cubicBezTo>
                    <a:pt x="8935" y="5332"/>
                    <a:pt x="8214" y="5043"/>
                    <a:pt x="7494" y="5043"/>
                  </a:cubicBezTo>
                  <a:cubicBezTo>
                    <a:pt x="6773" y="5043"/>
                    <a:pt x="6197" y="5332"/>
                    <a:pt x="5765" y="5764"/>
                  </a:cubicBezTo>
                  <a:cubicBezTo>
                    <a:pt x="5332" y="6340"/>
                    <a:pt x="5044" y="6917"/>
                    <a:pt x="5044" y="7637"/>
                  </a:cubicBezTo>
                  <a:lnTo>
                    <a:pt x="5044" y="28388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055875" y="1899225"/>
              <a:ext cx="374700" cy="126100"/>
            </a:xfrm>
            <a:custGeom>
              <a:avLst/>
              <a:gdLst/>
              <a:ahLst/>
              <a:cxnLst/>
              <a:rect l="l" t="t" r="r" b="b"/>
              <a:pathLst>
                <a:path w="14988" h="5044" extrusionOk="0">
                  <a:moveTo>
                    <a:pt x="1" y="5044"/>
                  </a:moveTo>
                  <a:lnTo>
                    <a:pt x="14987" y="5044"/>
                  </a:lnTo>
                  <a:lnTo>
                    <a:pt x="14987" y="0"/>
                  </a:lnTo>
                  <a:lnTo>
                    <a:pt x="1" y="0"/>
                  </a:lnTo>
                  <a:lnTo>
                    <a:pt x="1" y="5044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776375" y="1412900"/>
              <a:ext cx="378300" cy="893425"/>
            </a:xfrm>
            <a:custGeom>
              <a:avLst/>
              <a:gdLst/>
              <a:ahLst/>
              <a:cxnLst/>
              <a:rect l="l" t="t" r="r" b="b"/>
              <a:pathLst>
                <a:path w="15132" h="35737" extrusionOk="0">
                  <a:moveTo>
                    <a:pt x="1" y="30981"/>
                  </a:moveTo>
                  <a:lnTo>
                    <a:pt x="9223" y="13689"/>
                  </a:lnTo>
                  <a:cubicBezTo>
                    <a:pt x="9655" y="12825"/>
                    <a:pt x="9944" y="12104"/>
                    <a:pt x="9944" y="11384"/>
                  </a:cubicBezTo>
                  <a:cubicBezTo>
                    <a:pt x="10088" y="10807"/>
                    <a:pt x="10088" y="9943"/>
                    <a:pt x="10088" y="9078"/>
                  </a:cubicBezTo>
                  <a:cubicBezTo>
                    <a:pt x="10088" y="8646"/>
                    <a:pt x="10088" y="8070"/>
                    <a:pt x="10088" y="7637"/>
                  </a:cubicBezTo>
                  <a:cubicBezTo>
                    <a:pt x="10088" y="7205"/>
                    <a:pt x="9944" y="6773"/>
                    <a:pt x="9799" y="6340"/>
                  </a:cubicBezTo>
                  <a:cubicBezTo>
                    <a:pt x="9655" y="6052"/>
                    <a:pt x="9367" y="5764"/>
                    <a:pt x="9079" y="5476"/>
                  </a:cubicBezTo>
                  <a:cubicBezTo>
                    <a:pt x="8791" y="5188"/>
                    <a:pt x="8214" y="5043"/>
                    <a:pt x="7638" y="5043"/>
                  </a:cubicBezTo>
                  <a:cubicBezTo>
                    <a:pt x="6917" y="5043"/>
                    <a:pt x="6197" y="5332"/>
                    <a:pt x="5765" y="5764"/>
                  </a:cubicBezTo>
                  <a:cubicBezTo>
                    <a:pt x="5332" y="6196"/>
                    <a:pt x="5188" y="6773"/>
                    <a:pt x="5188" y="7637"/>
                  </a:cubicBezTo>
                  <a:lnTo>
                    <a:pt x="5188" y="10519"/>
                  </a:lnTo>
                  <a:lnTo>
                    <a:pt x="1" y="10519"/>
                  </a:lnTo>
                  <a:lnTo>
                    <a:pt x="1" y="7781"/>
                  </a:lnTo>
                  <a:cubicBezTo>
                    <a:pt x="1" y="6629"/>
                    <a:pt x="289" y="5620"/>
                    <a:pt x="577" y="4755"/>
                  </a:cubicBezTo>
                  <a:cubicBezTo>
                    <a:pt x="1009" y="3747"/>
                    <a:pt x="1586" y="3026"/>
                    <a:pt x="2306" y="2306"/>
                  </a:cubicBezTo>
                  <a:cubicBezTo>
                    <a:pt x="2883" y="1585"/>
                    <a:pt x="3747" y="1009"/>
                    <a:pt x="4612" y="576"/>
                  </a:cubicBezTo>
                  <a:cubicBezTo>
                    <a:pt x="5621" y="144"/>
                    <a:pt x="6629" y="0"/>
                    <a:pt x="7638" y="0"/>
                  </a:cubicBezTo>
                  <a:cubicBezTo>
                    <a:pt x="8935" y="0"/>
                    <a:pt x="10088" y="288"/>
                    <a:pt x="11096" y="721"/>
                  </a:cubicBezTo>
                  <a:cubicBezTo>
                    <a:pt x="11961" y="1153"/>
                    <a:pt x="12826" y="1873"/>
                    <a:pt x="13402" y="2738"/>
                  </a:cubicBezTo>
                  <a:cubicBezTo>
                    <a:pt x="13978" y="3458"/>
                    <a:pt x="14555" y="4467"/>
                    <a:pt x="14699" y="5476"/>
                  </a:cubicBezTo>
                  <a:cubicBezTo>
                    <a:pt x="14987" y="6629"/>
                    <a:pt x="15131" y="7781"/>
                    <a:pt x="15131" y="8934"/>
                  </a:cubicBezTo>
                  <a:cubicBezTo>
                    <a:pt x="15131" y="9799"/>
                    <a:pt x="15131" y="10519"/>
                    <a:pt x="15131" y="11096"/>
                  </a:cubicBezTo>
                  <a:cubicBezTo>
                    <a:pt x="15131" y="11672"/>
                    <a:pt x="14987" y="12248"/>
                    <a:pt x="14987" y="12825"/>
                  </a:cubicBezTo>
                  <a:cubicBezTo>
                    <a:pt x="14843" y="13257"/>
                    <a:pt x="14699" y="13834"/>
                    <a:pt x="14411" y="14410"/>
                  </a:cubicBezTo>
                  <a:cubicBezTo>
                    <a:pt x="14267" y="14842"/>
                    <a:pt x="13834" y="15563"/>
                    <a:pt x="13546" y="16283"/>
                  </a:cubicBezTo>
                  <a:lnTo>
                    <a:pt x="6053" y="30693"/>
                  </a:lnTo>
                  <a:lnTo>
                    <a:pt x="15131" y="30693"/>
                  </a:lnTo>
                  <a:lnTo>
                    <a:pt x="15131" y="35737"/>
                  </a:lnTo>
                  <a:lnTo>
                    <a:pt x="1" y="35737"/>
                  </a:lnTo>
                  <a:lnTo>
                    <a:pt x="1" y="30981"/>
                  </a:lnTo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457250" y="1420100"/>
              <a:ext cx="443125" cy="886225"/>
            </a:xfrm>
            <a:custGeom>
              <a:avLst/>
              <a:gdLst/>
              <a:ahLst/>
              <a:cxnLst/>
              <a:rect l="l" t="t" r="r" b="b"/>
              <a:pathLst>
                <a:path w="17725" h="35449" extrusionOk="0">
                  <a:moveTo>
                    <a:pt x="10232" y="30261"/>
                  </a:moveTo>
                  <a:lnTo>
                    <a:pt x="1" y="30261"/>
                  </a:lnTo>
                  <a:lnTo>
                    <a:pt x="1" y="25362"/>
                  </a:lnTo>
                  <a:lnTo>
                    <a:pt x="7350" y="0"/>
                  </a:lnTo>
                  <a:lnTo>
                    <a:pt x="12825" y="0"/>
                  </a:lnTo>
                  <a:lnTo>
                    <a:pt x="5188" y="25362"/>
                  </a:lnTo>
                  <a:lnTo>
                    <a:pt x="10232" y="25362"/>
                  </a:lnTo>
                  <a:lnTo>
                    <a:pt x="10232" y="15275"/>
                  </a:lnTo>
                  <a:lnTo>
                    <a:pt x="15275" y="15275"/>
                  </a:lnTo>
                  <a:lnTo>
                    <a:pt x="15275" y="25362"/>
                  </a:lnTo>
                  <a:lnTo>
                    <a:pt x="17725" y="25362"/>
                  </a:lnTo>
                  <a:lnTo>
                    <a:pt x="17725" y="30261"/>
                  </a:lnTo>
                  <a:lnTo>
                    <a:pt x="15275" y="30261"/>
                  </a:lnTo>
                  <a:lnTo>
                    <a:pt x="15275" y="35449"/>
                  </a:lnTo>
                  <a:lnTo>
                    <a:pt x="10232" y="35449"/>
                  </a:lnTo>
                  <a:lnTo>
                    <a:pt x="10232" y="30261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46175" y="2929525"/>
              <a:ext cx="450350" cy="929475"/>
            </a:xfrm>
            <a:custGeom>
              <a:avLst/>
              <a:gdLst/>
              <a:ahLst/>
              <a:cxnLst/>
              <a:rect l="l" t="t" r="r" b="b"/>
              <a:pathLst>
                <a:path w="18014" h="37179" extrusionOk="0">
                  <a:moveTo>
                    <a:pt x="18013" y="10808"/>
                  </a:moveTo>
                  <a:lnTo>
                    <a:pt x="12682" y="10808"/>
                  </a:lnTo>
                  <a:lnTo>
                    <a:pt x="12682" y="9656"/>
                  </a:lnTo>
                  <a:cubicBezTo>
                    <a:pt x="12682" y="8503"/>
                    <a:pt x="12538" y="7494"/>
                    <a:pt x="11961" y="6630"/>
                  </a:cubicBezTo>
                  <a:cubicBezTo>
                    <a:pt x="11385" y="5765"/>
                    <a:pt x="10376" y="5333"/>
                    <a:pt x="9079" y="5333"/>
                  </a:cubicBezTo>
                  <a:cubicBezTo>
                    <a:pt x="8359" y="5333"/>
                    <a:pt x="7782" y="5477"/>
                    <a:pt x="7350" y="5621"/>
                  </a:cubicBezTo>
                  <a:cubicBezTo>
                    <a:pt x="6774" y="5909"/>
                    <a:pt x="6485" y="6341"/>
                    <a:pt x="6197" y="6774"/>
                  </a:cubicBezTo>
                  <a:cubicBezTo>
                    <a:pt x="5909" y="7206"/>
                    <a:pt x="5765" y="7638"/>
                    <a:pt x="5621" y="8215"/>
                  </a:cubicBezTo>
                  <a:cubicBezTo>
                    <a:pt x="5621" y="8791"/>
                    <a:pt x="5477" y="9367"/>
                    <a:pt x="5477" y="9944"/>
                  </a:cubicBezTo>
                  <a:cubicBezTo>
                    <a:pt x="5477" y="10664"/>
                    <a:pt x="5477" y="11385"/>
                    <a:pt x="5621" y="11817"/>
                  </a:cubicBezTo>
                  <a:cubicBezTo>
                    <a:pt x="5621" y="12249"/>
                    <a:pt x="5765" y="12682"/>
                    <a:pt x="5909" y="13114"/>
                  </a:cubicBezTo>
                  <a:cubicBezTo>
                    <a:pt x="6197" y="13402"/>
                    <a:pt x="6485" y="13835"/>
                    <a:pt x="6918" y="14123"/>
                  </a:cubicBezTo>
                  <a:cubicBezTo>
                    <a:pt x="7206" y="14267"/>
                    <a:pt x="7782" y="14555"/>
                    <a:pt x="8503" y="14843"/>
                  </a:cubicBezTo>
                  <a:lnTo>
                    <a:pt x="12538" y="16428"/>
                  </a:lnTo>
                  <a:cubicBezTo>
                    <a:pt x="13690" y="16861"/>
                    <a:pt x="14555" y="17437"/>
                    <a:pt x="15276" y="18013"/>
                  </a:cubicBezTo>
                  <a:cubicBezTo>
                    <a:pt x="15996" y="18590"/>
                    <a:pt x="16572" y="19310"/>
                    <a:pt x="17005" y="20175"/>
                  </a:cubicBezTo>
                  <a:cubicBezTo>
                    <a:pt x="17437" y="20895"/>
                    <a:pt x="17581" y="21904"/>
                    <a:pt x="17725" y="22913"/>
                  </a:cubicBezTo>
                  <a:cubicBezTo>
                    <a:pt x="17869" y="23922"/>
                    <a:pt x="18013" y="25074"/>
                    <a:pt x="18013" y="26515"/>
                  </a:cubicBezTo>
                  <a:cubicBezTo>
                    <a:pt x="18013" y="27956"/>
                    <a:pt x="17869" y="29397"/>
                    <a:pt x="17581" y="30694"/>
                  </a:cubicBezTo>
                  <a:cubicBezTo>
                    <a:pt x="17149" y="32135"/>
                    <a:pt x="16717" y="33144"/>
                    <a:pt x="15996" y="34153"/>
                  </a:cubicBezTo>
                  <a:cubicBezTo>
                    <a:pt x="15276" y="35161"/>
                    <a:pt x="14411" y="35882"/>
                    <a:pt x="13258" y="36314"/>
                  </a:cubicBezTo>
                  <a:cubicBezTo>
                    <a:pt x="12105" y="36891"/>
                    <a:pt x="10664" y="37179"/>
                    <a:pt x="8935" y="37179"/>
                  </a:cubicBezTo>
                  <a:cubicBezTo>
                    <a:pt x="7638" y="37179"/>
                    <a:pt x="6485" y="37035"/>
                    <a:pt x="5477" y="36602"/>
                  </a:cubicBezTo>
                  <a:cubicBezTo>
                    <a:pt x="4324" y="36026"/>
                    <a:pt x="3315" y="35450"/>
                    <a:pt x="2595" y="34729"/>
                  </a:cubicBezTo>
                  <a:cubicBezTo>
                    <a:pt x="1730" y="34009"/>
                    <a:pt x="1154" y="33000"/>
                    <a:pt x="721" y="31991"/>
                  </a:cubicBezTo>
                  <a:cubicBezTo>
                    <a:pt x="289" y="30838"/>
                    <a:pt x="1" y="29830"/>
                    <a:pt x="1" y="28533"/>
                  </a:cubicBezTo>
                  <a:lnTo>
                    <a:pt x="1" y="26515"/>
                  </a:lnTo>
                  <a:lnTo>
                    <a:pt x="5189" y="26515"/>
                  </a:lnTo>
                  <a:lnTo>
                    <a:pt x="5189" y="28245"/>
                  </a:lnTo>
                  <a:cubicBezTo>
                    <a:pt x="5189" y="29109"/>
                    <a:pt x="5477" y="29974"/>
                    <a:pt x="6053" y="30838"/>
                  </a:cubicBezTo>
                  <a:cubicBezTo>
                    <a:pt x="6630" y="31559"/>
                    <a:pt x="7638" y="31991"/>
                    <a:pt x="8935" y="31991"/>
                  </a:cubicBezTo>
                  <a:cubicBezTo>
                    <a:pt x="9800" y="31991"/>
                    <a:pt x="10520" y="31847"/>
                    <a:pt x="11097" y="31559"/>
                  </a:cubicBezTo>
                  <a:cubicBezTo>
                    <a:pt x="11529" y="31271"/>
                    <a:pt x="11961" y="30982"/>
                    <a:pt x="12105" y="30550"/>
                  </a:cubicBezTo>
                  <a:cubicBezTo>
                    <a:pt x="12394" y="29974"/>
                    <a:pt x="12538" y="29541"/>
                    <a:pt x="12682" y="28821"/>
                  </a:cubicBezTo>
                  <a:cubicBezTo>
                    <a:pt x="12682" y="28100"/>
                    <a:pt x="12682" y="27380"/>
                    <a:pt x="12682" y="26515"/>
                  </a:cubicBezTo>
                  <a:cubicBezTo>
                    <a:pt x="12682" y="25507"/>
                    <a:pt x="12682" y="24786"/>
                    <a:pt x="12682" y="24210"/>
                  </a:cubicBezTo>
                  <a:cubicBezTo>
                    <a:pt x="12538" y="23489"/>
                    <a:pt x="12394" y="23057"/>
                    <a:pt x="12249" y="22625"/>
                  </a:cubicBezTo>
                  <a:cubicBezTo>
                    <a:pt x="11961" y="22336"/>
                    <a:pt x="11673" y="22048"/>
                    <a:pt x="11241" y="21760"/>
                  </a:cubicBezTo>
                  <a:cubicBezTo>
                    <a:pt x="10953" y="21472"/>
                    <a:pt x="10376" y="21328"/>
                    <a:pt x="9656" y="21040"/>
                  </a:cubicBezTo>
                  <a:lnTo>
                    <a:pt x="5909" y="19454"/>
                  </a:lnTo>
                  <a:cubicBezTo>
                    <a:pt x="3748" y="18590"/>
                    <a:pt x="2162" y="17293"/>
                    <a:pt x="1442" y="15708"/>
                  </a:cubicBezTo>
                  <a:cubicBezTo>
                    <a:pt x="721" y="14267"/>
                    <a:pt x="289" y="12394"/>
                    <a:pt x="289" y="10088"/>
                  </a:cubicBezTo>
                  <a:cubicBezTo>
                    <a:pt x="289" y="8647"/>
                    <a:pt x="433" y="7350"/>
                    <a:pt x="866" y="6197"/>
                  </a:cubicBezTo>
                  <a:cubicBezTo>
                    <a:pt x="1154" y="4900"/>
                    <a:pt x="1730" y="3892"/>
                    <a:pt x="2451" y="3027"/>
                  </a:cubicBezTo>
                  <a:cubicBezTo>
                    <a:pt x="3315" y="2018"/>
                    <a:pt x="4180" y="1298"/>
                    <a:pt x="5333" y="866"/>
                  </a:cubicBezTo>
                  <a:cubicBezTo>
                    <a:pt x="6485" y="289"/>
                    <a:pt x="7782" y="1"/>
                    <a:pt x="9223" y="1"/>
                  </a:cubicBezTo>
                  <a:cubicBezTo>
                    <a:pt x="10520" y="1"/>
                    <a:pt x="11817" y="289"/>
                    <a:pt x="12826" y="721"/>
                  </a:cubicBezTo>
                  <a:cubicBezTo>
                    <a:pt x="13835" y="1298"/>
                    <a:pt x="14843" y="1874"/>
                    <a:pt x="15564" y="2595"/>
                  </a:cubicBezTo>
                  <a:cubicBezTo>
                    <a:pt x="16428" y="3459"/>
                    <a:pt x="17005" y="4324"/>
                    <a:pt x="17437" y="5333"/>
                  </a:cubicBezTo>
                  <a:cubicBezTo>
                    <a:pt x="17725" y="6341"/>
                    <a:pt x="18013" y="7206"/>
                    <a:pt x="18013" y="8359"/>
                  </a:cubicBezTo>
                  <a:lnTo>
                    <a:pt x="18013" y="10808"/>
                  </a:lnTo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962225" y="2936750"/>
              <a:ext cx="518775" cy="915050"/>
            </a:xfrm>
            <a:custGeom>
              <a:avLst/>
              <a:gdLst/>
              <a:ahLst/>
              <a:cxnLst/>
              <a:rect l="l" t="t" r="r" b="b"/>
              <a:pathLst>
                <a:path w="20751" h="36602" extrusionOk="0">
                  <a:moveTo>
                    <a:pt x="8214" y="0"/>
                  </a:moveTo>
                  <a:lnTo>
                    <a:pt x="12537" y="0"/>
                  </a:lnTo>
                  <a:lnTo>
                    <a:pt x="20750" y="36602"/>
                  </a:lnTo>
                  <a:lnTo>
                    <a:pt x="15419" y="36602"/>
                  </a:lnTo>
                  <a:lnTo>
                    <a:pt x="13978" y="28820"/>
                  </a:lnTo>
                  <a:lnTo>
                    <a:pt x="6773" y="28820"/>
                  </a:lnTo>
                  <a:lnTo>
                    <a:pt x="5188" y="36602"/>
                  </a:lnTo>
                  <a:lnTo>
                    <a:pt x="0" y="36602"/>
                  </a:lnTo>
                  <a:close/>
                  <a:moveTo>
                    <a:pt x="10375" y="10519"/>
                  </a:moveTo>
                  <a:lnTo>
                    <a:pt x="10231" y="10519"/>
                  </a:lnTo>
                  <a:lnTo>
                    <a:pt x="7781" y="23777"/>
                  </a:lnTo>
                  <a:lnTo>
                    <a:pt x="12969" y="23777"/>
                  </a:lnTo>
                  <a:lnTo>
                    <a:pt x="10375" y="10519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1671900" y="2936750"/>
              <a:ext cx="590850" cy="915050"/>
            </a:xfrm>
            <a:custGeom>
              <a:avLst/>
              <a:gdLst/>
              <a:ahLst/>
              <a:cxnLst/>
              <a:rect l="l" t="t" r="r" b="b"/>
              <a:pathLst>
                <a:path w="23634" h="36602" extrusionOk="0">
                  <a:moveTo>
                    <a:pt x="1" y="0"/>
                  </a:moveTo>
                  <a:lnTo>
                    <a:pt x="5044" y="0"/>
                  </a:lnTo>
                  <a:lnTo>
                    <a:pt x="11817" y="19454"/>
                  </a:lnTo>
                  <a:lnTo>
                    <a:pt x="11817" y="19454"/>
                  </a:lnTo>
                  <a:lnTo>
                    <a:pt x="18590" y="0"/>
                  </a:lnTo>
                  <a:lnTo>
                    <a:pt x="23633" y="0"/>
                  </a:lnTo>
                  <a:lnTo>
                    <a:pt x="23633" y="36602"/>
                  </a:lnTo>
                  <a:lnTo>
                    <a:pt x="18446" y="36602"/>
                  </a:lnTo>
                  <a:lnTo>
                    <a:pt x="18446" y="14410"/>
                  </a:lnTo>
                  <a:lnTo>
                    <a:pt x="18301" y="14410"/>
                  </a:lnTo>
                  <a:lnTo>
                    <a:pt x="13114" y="30117"/>
                  </a:lnTo>
                  <a:lnTo>
                    <a:pt x="10520" y="30117"/>
                  </a:lnTo>
                  <a:lnTo>
                    <a:pt x="5332" y="14410"/>
                  </a:lnTo>
                  <a:lnTo>
                    <a:pt x="5188" y="14410"/>
                  </a:lnTo>
                  <a:lnTo>
                    <a:pt x="5188" y="36602"/>
                  </a:lnTo>
                  <a:lnTo>
                    <a:pt x="1" y="366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453650" y="2936750"/>
              <a:ext cx="518775" cy="915050"/>
            </a:xfrm>
            <a:custGeom>
              <a:avLst/>
              <a:gdLst/>
              <a:ahLst/>
              <a:cxnLst/>
              <a:rect l="l" t="t" r="r" b="b"/>
              <a:pathLst>
                <a:path w="20751" h="36602" extrusionOk="0">
                  <a:moveTo>
                    <a:pt x="8214" y="0"/>
                  </a:moveTo>
                  <a:lnTo>
                    <a:pt x="12537" y="0"/>
                  </a:lnTo>
                  <a:lnTo>
                    <a:pt x="20751" y="36602"/>
                  </a:lnTo>
                  <a:lnTo>
                    <a:pt x="15563" y="36602"/>
                  </a:lnTo>
                  <a:lnTo>
                    <a:pt x="13978" y="28820"/>
                  </a:lnTo>
                  <a:lnTo>
                    <a:pt x="6917" y="28820"/>
                  </a:lnTo>
                  <a:lnTo>
                    <a:pt x="5332" y="36602"/>
                  </a:lnTo>
                  <a:lnTo>
                    <a:pt x="0" y="36602"/>
                  </a:lnTo>
                  <a:close/>
                  <a:moveTo>
                    <a:pt x="10376" y="10519"/>
                  </a:moveTo>
                  <a:lnTo>
                    <a:pt x="10376" y="10519"/>
                  </a:lnTo>
                  <a:lnTo>
                    <a:pt x="7782" y="23777"/>
                  </a:lnTo>
                  <a:lnTo>
                    <a:pt x="12969" y="23777"/>
                  </a:lnTo>
                  <a:lnTo>
                    <a:pt x="10376" y="10519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166950" y="2936750"/>
              <a:ext cx="468350" cy="915050"/>
            </a:xfrm>
            <a:custGeom>
              <a:avLst/>
              <a:gdLst/>
              <a:ahLst/>
              <a:cxnLst/>
              <a:rect l="l" t="t" r="r" b="b"/>
              <a:pathLst>
                <a:path w="18734" h="36602" extrusionOk="0">
                  <a:moveTo>
                    <a:pt x="0" y="0"/>
                  </a:moveTo>
                  <a:lnTo>
                    <a:pt x="8358" y="0"/>
                  </a:lnTo>
                  <a:cubicBezTo>
                    <a:pt x="14554" y="0"/>
                    <a:pt x="17580" y="3603"/>
                    <a:pt x="17580" y="10808"/>
                  </a:cubicBezTo>
                  <a:cubicBezTo>
                    <a:pt x="17580" y="12969"/>
                    <a:pt x="17292" y="14698"/>
                    <a:pt x="16572" y="16283"/>
                  </a:cubicBezTo>
                  <a:cubicBezTo>
                    <a:pt x="15995" y="17724"/>
                    <a:pt x="14698" y="19021"/>
                    <a:pt x="13113" y="19886"/>
                  </a:cubicBezTo>
                  <a:lnTo>
                    <a:pt x="18733" y="36602"/>
                  </a:lnTo>
                  <a:lnTo>
                    <a:pt x="13113" y="36602"/>
                  </a:lnTo>
                  <a:lnTo>
                    <a:pt x="8358" y="21039"/>
                  </a:lnTo>
                  <a:lnTo>
                    <a:pt x="5188" y="21039"/>
                  </a:lnTo>
                  <a:lnTo>
                    <a:pt x="5188" y="36602"/>
                  </a:lnTo>
                  <a:lnTo>
                    <a:pt x="0" y="36602"/>
                  </a:lnTo>
                  <a:close/>
                  <a:moveTo>
                    <a:pt x="5188" y="16428"/>
                  </a:moveTo>
                  <a:lnTo>
                    <a:pt x="8214" y="16428"/>
                  </a:lnTo>
                  <a:cubicBezTo>
                    <a:pt x="9078" y="16428"/>
                    <a:pt x="9799" y="16283"/>
                    <a:pt x="10375" y="15995"/>
                  </a:cubicBezTo>
                  <a:cubicBezTo>
                    <a:pt x="10952" y="15707"/>
                    <a:pt x="11384" y="15419"/>
                    <a:pt x="11672" y="14842"/>
                  </a:cubicBezTo>
                  <a:cubicBezTo>
                    <a:pt x="11960" y="14410"/>
                    <a:pt x="12105" y="13834"/>
                    <a:pt x="12249" y="13113"/>
                  </a:cubicBezTo>
                  <a:cubicBezTo>
                    <a:pt x="12249" y="12393"/>
                    <a:pt x="12393" y="11672"/>
                    <a:pt x="12393" y="10664"/>
                  </a:cubicBezTo>
                  <a:cubicBezTo>
                    <a:pt x="12393" y="9799"/>
                    <a:pt x="12249" y="8934"/>
                    <a:pt x="12249" y="8214"/>
                  </a:cubicBezTo>
                  <a:cubicBezTo>
                    <a:pt x="12105" y="7493"/>
                    <a:pt x="11816" y="6917"/>
                    <a:pt x="11528" y="6485"/>
                  </a:cubicBezTo>
                  <a:cubicBezTo>
                    <a:pt x="11240" y="5908"/>
                    <a:pt x="10808" y="5620"/>
                    <a:pt x="10231" y="5332"/>
                  </a:cubicBezTo>
                  <a:cubicBezTo>
                    <a:pt x="9655" y="5044"/>
                    <a:pt x="8790" y="5044"/>
                    <a:pt x="7926" y="5044"/>
                  </a:cubicBezTo>
                  <a:lnTo>
                    <a:pt x="5188" y="5044"/>
                  </a:lnTo>
                  <a:lnTo>
                    <a:pt x="5188" y="16428"/>
                  </a:lnTo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3840600" y="2936750"/>
              <a:ext cx="421525" cy="915050"/>
            </a:xfrm>
            <a:custGeom>
              <a:avLst/>
              <a:gdLst/>
              <a:ahLst/>
              <a:cxnLst/>
              <a:rect l="l" t="t" r="r" b="b"/>
              <a:pathLst>
                <a:path w="16861" h="36602" extrusionOk="0">
                  <a:moveTo>
                    <a:pt x="1" y="0"/>
                  </a:moveTo>
                  <a:lnTo>
                    <a:pt x="7638" y="0"/>
                  </a:lnTo>
                  <a:cubicBezTo>
                    <a:pt x="9367" y="0"/>
                    <a:pt x="10808" y="288"/>
                    <a:pt x="11961" y="865"/>
                  </a:cubicBezTo>
                  <a:cubicBezTo>
                    <a:pt x="13114" y="1297"/>
                    <a:pt x="14123" y="2018"/>
                    <a:pt x="14843" y="2882"/>
                  </a:cubicBezTo>
                  <a:cubicBezTo>
                    <a:pt x="15564" y="3747"/>
                    <a:pt x="16140" y="4755"/>
                    <a:pt x="16428" y="5764"/>
                  </a:cubicBezTo>
                  <a:cubicBezTo>
                    <a:pt x="16716" y="6917"/>
                    <a:pt x="16861" y="8070"/>
                    <a:pt x="16861" y="9367"/>
                  </a:cubicBezTo>
                  <a:lnTo>
                    <a:pt x="16861" y="10664"/>
                  </a:lnTo>
                  <a:cubicBezTo>
                    <a:pt x="16861" y="11672"/>
                    <a:pt x="16861" y="12393"/>
                    <a:pt x="16716" y="13113"/>
                  </a:cubicBezTo>
                  <a:cubicBezTo>
                    <a:pt x="16572" y="13834"/>
                    <a:pt x="16284" y="14410"/>
                    <a:pt x="15996" y="14987"/>
                  </a:cubicBezTo>
                  <a:cubicBezTo>
                    <a:pt x="15708" y="15419"/>
                    <a:pt x="15275" y="15851"/>
                    <a:pt x="14843" y="16283"/>
                  </a:cubicBezTo>
                  <a:cubicBezTo>
                    <a:pt x="14411" y="16716"/>
                    <a:pt x="13979" y="17004"/>
                    <a:pt x="13402" y="17436"/>
                  </a:cubicBezTo>
                  <a:cubicBezTo>
                    <a:pt x="14555" y="18013"/>
                    <a:pt x="15420" y="18877"/>
                    <a:pt x="15996" y="20030"/>
                  </a:cubicBezTo>
                  <a:cubicBezTo>
                    <a:pt x="16572" y="21183"/>
                    <a:pt x="16861" y="22624"/>
                    <a:pt x="16861" y="24641"/>
                  </a:cubicBezTo>
                  <a:lnTo>
                    <a:pt x="16861" y="26659"/>
                  </a:lnTo>
                  <a:cubicBezTo>
                    <a:pt x="16861" y="29829"/>
                    <a:pt x="16140" y="32279"/>
                    <a:pt x="14555" y="34008"/>
                  </a:cubicBezTo>
                  <a:cubicBezTo>
                    <a:pt x="12970" y="35737"/>
                    <a:pt x="10520" y="36602"/>
                    <a:pt x="7062" y="36602"/>
                  </a:cubicBezTo>
                  <a:lnTo>
                    <a:pt x="1" y="36602"/>
                  </a:lnTo>
                  <a:close/>
                  <a:moveTo>
                    <a:pt x="5188" y="14987"/>
                  </a:moveTo>
                  <a:lnTo>
                    <a:pt x="7638" y="14987"/>
                  </a:lnTo>
                  <a:cubicBezTo>
                    <a:pt x="9367" y="14987"/>
                    <a:pt x="10520" y="14554"/>
                    <a:pt x="11097" y="13690"/>
                  </a:cubicBezTo>
                  <a:cubicBezTo>
                    <a:pt x="11673" y="12825"/>
                    <a:pt x="11961" y="11528"/>
                    <a:pt x="11961" y="9943"/>
                  </a:cubicBezTo>
                  <a:cubicBezTo>
                    <a:pt x="11961" y="8214"/>
                    <a:pt x="11673" y="7061"/>
                    <a:pt x="10952" y="6196"/>
                  </a:cubicBezTo>
                  <a:cubicBezTo>
                    <a:pt x="10376" y="5332"/>
                    <a:pt x="9079" y="5044"/>
                    <a:pt x="7350" y="5044"/>
                  </a:cubicBezTo>
                  <a:lnTo>
                    <a:pt x="5188" y="5044"/>
                  </a:lnTo>
                  <a:close/>
                  <a:moveTo>
                    <a:pt x="5188" y="31414"/>
                  </a:moveTo>
                  <a:lnTo>
                    <a:pt x="7494" y="31414"/>
                  </a:lnTo>
                  <a:cubicBezTo>
                    <a:pt x="8503" y="31414"/>
                    <a:pt x="9367" y="31270"/>
                    <a:pt x="9944" y="30982"/>
                  </a:cubicBezTo>
                  <a:cubicBezTo>
                    <a:pt x="10520" y="30549"/>
                    <a:pt x="11097" y="30117"/>
                    <a:pt x="11385" y="29685"/>
                  </a:cubicBezTo>
                  <a:cubicBezTo>
                    <a:pt x="11673" y="29108"/>
                    <a:pt x="11817" y="28388"/>
                    <a:pt x="11961" y="27667"/>
                  </a:cubicBezTo>
                  <a:cubicBezTo>
                    <a:pt x="11961" y="26947"/>
                    <a:pt x="11961" y="26082"/>
                    <a:pt x="11961" y="25218"/>
                  </a:cubicBezTo>
                  <a:cubicBezTo>
                    <a:pt x="11961" y="24353"/>
                    <a:pt x="11961" y="23488"/>
                    <a:pt x="11817" y="22768"/>
                  </a:cubicBezTo>
                  <a:cubicBezTo>
                    <a:pt x="11817" y="22047"/>
                    <a:pt x="11529" y="21471"/>
                    <a:pt x="11241" y="21039"/>
                  </a:cubicBezTo>
                  <a:cubicBezTo>
                    <a:pt x="10952" y="20606"/>
                    <a:pt x="10376" y="20318"/>
                    <a:pt x="9800" y="20030"/>
                  </a:cubicBezTo>
                  <a:cubicBezTo>
                    <a:pt x="9223" y="19742"/>
                    <a:pt x="8503" y="19598"/>
                    <a:pt x="7494" y="19598"/>
                  </a:cubicBezTo>
                  <a:lnTo>
                    <a:pt x="5188" y="19598"/>
                  </a:lnTo>
                  <a:lnTo>
                    <a:pt x="5188" y="31414"/>
                  </a:lnTo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4514275" y="2936750"/>
              <a:ext cx="392700" cy="915050"/>
            </a:xfrm>
            <a:custGeom>
              <a:avLst/>
              <a:gdLst/>
              <a:ahLst/>
              <a:cxnLst/>
              <a:rect l="l" t="t" r="r" b="b"/>
              <a:pathLst>
                <a:path w="15708" h="36602" extrusionOk="0">
                  <a:moveTo>
                    <a:pt x="1" y="0"/>
                  </a:moveTo>
                  <a:lnTo>
                    <a:pt x="15707" y="0"/>
                  </a:lnTo>
                  <a:lnTo>
                    <a:pt x="15707" y="5044"/>
                  </a:lnTo>
                  <a:lnTo>
                    <a:pt x="5332" y="5044"/>
                  </a:lnTo>
                  <a:lnTo>
                    <a:pt x="5332" y="15707"/>
                  </a:lnTo>
                  <a:lnTo>
                    <a:pt x="14266" y="15707"/>
                  </a:lnTo>
                  <a:lnTo>
                    <a:pt x="14266" y="20606"/>
                  </a:lnTo>
                  <a:lnTo>
                    <a:pt x="5332" y="20606"/>
                  </a:lnTo>
                  <a:lnTo>
                    <a:pt x="5332" y="31414"/>
                  </a:lnTo>
                  <a:lnTo>
                    <a:pt x="15707" y="31414"/>
                  </a:lnTo>
                  <a:lnTo>
                    <a:pt x="15707" y="36602"/>
                  </a:lnTo>
                  <a:lnTo>
                    <a:pt x="1" y="366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5123100" y="2936750"/>
              <a:ext cx="129700" cy="915050"/>
            </a:xfrm>
            <a:custGeom>
              <a:avLst/>
              <a:gdLst/>
              <a:ahLst/>
              <a:cxnLst/>
              <a:rect l="l" t="t" r="r" b="b"/>
              <a:pathLst>
                <a:path w="5188" h="36602" extrusionOk="0">
                  <a:moveTo>
                    <a:pt x="0" y="36602"/>
                  </a:moveTo>
                  <a:lnTo>
                    <a:pt x="5188" y="36602"/>
                  </a:lnTo>
                  <a:lnTo>
                    <a:pt x="51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5508575" y="2936750"/>
              <a:ext cx="425100" cy="915050"/>
            </a:xfrm>
            <a:custGeom>
              <a:avLst/>
              <a:gdLst/>
              <a:ahLst/>
              <a:cxnLst/>
              <a:rect l="l" t="t" r="r" b="b"/>
              <a:pathLst>
                <a:path w="17004" h="36602" extrusionOk="0">
                  <a:moveTo>
                    <a:pt x="0" y="0"/>
                  </a:moveTo>
                  <a:lnTo>
                    <a:pt x="7781" y="0"/>
                  </a:lnTo>
                  <a:cubicBezTo>
                    <a:pt x="10808" y="0"/>
                    <a:pt x="12969" y="865"/>
                    <a:pt x="14554" y="2594"/>
                  </a:cubicBezTo>
                  <a:cubicBezTo>
                    <a:pt x="16139" y="4179"/>
                    <a:pt x="17004" y="6485"/>
                    <a:pt x="17004" y="9511"/>
                  </a:cubicBezTo>
                  <a:lnTo>
                    <a:pt x="17004" y="26659"/>
                  </a:lnTo>
                  <a:cubicBezTo>
                    <a:pt x="17004" y="29973"/>
                    <a:pt x="16139" y="32567"/>
                    <a:pt x="14410" y="34152"/>
                  </a:cubicBezTo>
                  <a:cubicBezTo>
                    <a:pt x="12825" y="35737"/>
                    <a:pt x="10375" y="36602"/>
                    <a:pt x="7349" y="36602"/>
                  </a:cubicBezTo>
                  <a:lnTo>
                    <a:pt x="0" y="36602"/>
                  </a:lnTo>
                  <a:close/>
                  <a:moveTo>
                    <a:pt x="5188" y="31702"/>
                  </a:moveTo>
                  <a:lnTo>
                    <a:pt x="7637" y="31702"/>
                  </a:lnTo>
                  <a:cubicBezTo>
                    <a:pt x="9078" y="31702"/>
                    <a:pt x="10231" y="31270"/>
                    <a:pt x="10808" y="30549"/>
                  </a:cubicBezTo>
                  <a:cubicBezTo>
                    <a:pt x="11384" y="29829"/>
                    <a:pt x="11672" y="28676"/>
                    <a:pt x="11672" y="27091"/>
                  </a:cubicBezTo>
                  <a:lnTo>
                    <a:pt x="11672" y="9511"/>
                  </a:lnTo>
                  <a:cubicBezTo>
                    <a:pt x="11672" y="8070"/>
                    <a:pt x="11384" y="6917"/>
                    <a:pt x="10808" y="6196"/>
                  </a:cubicBezTo>
                  <a:cubicBezTo>
                    <a:pt x="10231" y="5332"/>
                    <a:pt x="9222" y="5044"/>
                    <a:pt x="7637" y="5044"/>
                  </a:cubicBezTo>
                  <a:lnTo>
                    <a:pt x="5188" y="5044"/>
                  </a:lnTo>
                  <a:lnTo>
                    <a:pt x="5188" y="31702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6182225" y="2936750"/>
              <a:ext cx="392700" cy="915050"/>
            </a:xfrm>
            <a:custGeom>
              <a:avLst/>
              <a:gdLst/>
              <a:ahLst/>
              <a:cxnLst/>
              <a:rect l="l" t="t" r="r" b="b"/>
              <a:pathLst>
                <a:path w="15708" h="36602" extrusionOk="0">
                  <a:moveTo>
                    <a:pt x="1" y="0"/>
                  </a:moveTo>
                  <a:lnTo>
                    <a:pt x="15708" y="0"/>
                  </a:lnTo>
                  <a:lnTo>
                    <a:pt x="15708" y="5044"/>
                  </a:lnTo>
                  <a:lnTo>
                    <a:pt x="5332" y="5044"/>
                  </a:lnTo>
                  <a:lnTo>
                    <a:pt x="5332" y="15707"/>
                  </a:lnTo>
                  <a:lnTo>
                    <a:pt x="14411" y="15707"/>
                  </a:lnTo>
                  <a:lnTo>
                    <a:pt x="14411" y="20606"/>
                  </a:lnTo>
                  <a:lnTo>
                    <a:pt x="5332" y="20606"/>
                  </a:lnTo>
                  <a:lnTo>
                    <a:pt x="5332" y="31414"/>
                  </a:lnTo>
                  <a:lnTo>
                    <a:pt x="15708" y="31414"/>
                  </a:lnTo>
                  <a:lnTo>
                    <a:pt x="15708" y="36602"/>
                  </a:lnTo>
                  <a:lnTo>
                    <a:pt x="1" y="366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722600" y="2936750"/>
              <a:ext cx="432325" cy="915050"/>
            </a:xfrm>
            <a:custGeom>
              <a:avLst/>
              <a:gdLst/>
              <a:ahLst/>
              <a:cxnLst/>
              <a:rect l="l" t="t" r="r" b="b"/>
              <a:pathLst>
                <a:path w="17293" h="36602" extrusionOk="0">
                  <a:moveTo>
                    <a:pt x="6053" y="5044"/>
                  </a:moveTo>
                  <a:lnTo>
                    <a:pt x="1" y="5044"/>
                  </a:lnTo>
                  <a:lnTo>
                    <a:pt x="1" y="0"/>
                  </a:lnTo>
                  <a:lnTo>
                    <a:pt x="17293" y="0"/>
                  </a:lnTo>
                  <a:lnTo>
                    <a:pt x="17293" y="5044"/>
                  </a:lnTo>
                  <a:lnTo>
                    <a:pt x="11241" y="5044"/>
                  </a:lnTo>
                  <a:lnTo>
                    <a:pt x="11241" y="36602"/>
                  </a:lnTo>
                  <a:lnTo>
                    <a:pt x="6053" y="36602"/>
                  </a:lnTo>
                  <a:lnTo>
                    <a:pt x="6053" y="5044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8125" y="2565675"/>
              <a:ext cx="7032075" cy="57675"/>
            </a:xfrm>
            <a:custGeom>
              <a:avLst/>
              <a:gdLst/>
              <a:ahLst/>
              <a:cxnLst/>
              <a:rect l="l" t="t" r="r" b="b"/>
              <a:pathLst>
                <a:path w="281283" h="2307" extrusionOk="0">
                  <a:moveTo>
                    <a:pt x="0" y="1"/>
                  </a:moveTo>
                  <a:lnTo>
                    <a:pt x="281283" y="1"/>
                  </a:lnTo>
                  <a:lnTo>
                    <a:pt x="281283" y="2307"/>
                  </a:lnTo>
                  <a:lnTo>
                    <a:pt x="0" y="23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8125" y="4179600"/>
              <a:ext cx="7032075" cy="57675"/>
            </a:xfrm>
            <a:custGeom>
              <a:avLst/>
              <a:gdLst/>
              <a:ahLst/>
              <a:cxnLst/>
              <a:rect l="l" t="t" r="r" b="b"/>
              <a:pathLst>
                <a:path w="281283" h="2307" extrusionOk="0">
                  <a:moveTo>
                    <a:pt x="0" y="1"/>
                  </a:moveTo>
                  <a:lnTo>
                    <a:pt x="281283" y="1"/>
                  </a:lnTo>
                  <a:lnTo>
                    <a:pt x="281283" y="2306"/>
                  </a:lnTo>
                  <a:lnTo>
                    <a:pt x="0" y="23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D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Google Shape;3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93114" y="7146272"/>
            <a:ext cx="504000" cy="37800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asse.arntsen@trondheim.kommune.n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trondheim.kommune.no/pilot-0-24/start?authuser=0" TargetMode="External"/><Relationship Id="rId4" Type="http://schemas.openxmlformats.org/officeDocument/2006/relationships/hyperlink" Target="mailto:sara.andersson@trondheim.kommune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ctrTitle"/>
          </p:nvPr>
        </p:nvSpPr>
        <p:spPr>
          <a:xfrm>
            <a:off x="1098228" y="2340000"/>
            <a:ext cx="93600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900"/>
              <a:t>Innbyggernes modell </a:t>
            </a:r>
            <a:endParaRPr sz="4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1098225" y="1169075"/>
            <a:ext cx="72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2560"/>
              <a:t>UCL-rapport 10.03.2023   </a:t>
            </a:r>
            <a:endParaRPr sz="25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00" y="687375"/>
            <a:ext cx="9429325" cy="538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134500" y="1478100"/>
            <a:ext cx="72027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570100" y="758400"/>
            <a:ext cx="55269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92500" rIns="92500" bIns="92500" anchor="t" anchorCtr="0">
            <a:spAutoFit/>
          </a:bodyPr>
          <a:lstStyle/>
          <a:p>
            <a:pPr marL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02D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“Den støtten vi har fått gjennom dette prosjektet, har vært med på å forandre livet vårt…”</a:t>
            </a:r>
            <a:endParaRPr sz="3200">
              <a:solidFill>
                <a:srgbClr val="002D5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 rot="-991269">
            <a:off x="134536" y="3454529"/>
            <a:ext cx="5962670" cy="265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92500" rIns="92500" bIns="92500" anchor="t" anchorCtr="0">
            <a:spAutoFit/>
          </a:bodyPr>
          <a:lstStyle/>
          <a:p>
            <a:pPr marL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rgbClr val="010101"/>
                </a:solidFill>
                <a:highlight>
                  <a:srgbClr val="F9F9F9"/>
                </a:highlight>
                <a:latin typeface="Georgia"/>
                <a:ea typeface="Georgia"/>
                <a:cs typeface="Georgia"/>
                <a:sym typeface="Georgia"/>
              </a:rPr>
              <a:t>Småbarnsmora fikk møte Nav i barnehagen: - Det ble redningen</a:t>
            </a:r>
            <a:r>
              <a:rPr lang="en-US" sz="2500" b="1">
                <a:solidFill>
                  <a:srgbClr val="010101"/>
                </a:solidFill>
                <a:highlight>
                  <a:srgbClr val="F9F9F9"/>
                </a:highlight>
                <a:latin typeface="Georgia"/>
                <a:ea typeface="Georgia"/>
                <a:cs typeface="Georgia"/>
                <a:sym typeface="Georgia"/>
              </a:rPr>
              <a:t>   </a:t>
            </a:r>
            <a:endParaRPr sz="2500" b="1">
              <a:solidFill>
                <a:srgbClr val="010101"/>
              </a:solidFill>
              <a:highlight>
                <a:srgbClr val="F9F9F9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i="1">
                <a:solidFill>
                  <a:srgbClr val="010101"/>
                </a:solidFill>
                <a:highlight>
                  <a:srgbClr val="F9F9F9"/>
                </a:highlight>
                <a:latin typeface="Georgia"/>
                <a:ea typeface="Georgia"/>
                <a:cs typeface="Georgia"/>
                <a:sym typeface="Georgia"/>
              </a:rPr>
              <a:t>I barnehagen visste de nærmeste hvordan det sto til med mor og barn, fordi hun var åpen og fortalte. </a:t>
            </a:r>
            <a:endParaRPr sz="1300" b="1" i="1">
              <a:solidFill>
                <a:srgbClr val="010101"/>
              </a:solidFill>
              <a:highlight>
                <a:srgbClr val="F9F9F9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i="1">
                <a:solidFill>
                  <a:srgbClr val="010101"/>
                </a:solidFill>
                <a:highlight>
                  <a:srgbClr val="F9F9F9"/>
                </a:highlight>
                <a:latin typeface="Georgia"/>
                <a:ea typeface="Georgia"/>
                <a:cs typeface="Georgia"/>
                <a:sym typeface="Georgia"/>
              </a:rPr>
              <a:t>Dermed fikk hun konkret og effektiv hjelp.</a:t>
            </a:r>
            <a:endParaRPr sz="1300" b="1" i="1">
              <a:solidFill>
                <a:srgbClr val="010101"/>
              </a:solidFill>
              <a:highlight>
                <a:srgbClr val="F9F9F9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6097100" y="502200"/>
            <a:ext cx="13086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92500" rIns="92500" bIns="925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5396800" y="4467500"/>
            <a:ext cx="461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6380750" y="1718475"/>
            <a:ext cx="4154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29897">
            <a:off x="6109543" y="1442911"/>
            <a:ext cx="4052413" cy="5030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534670" y="179999"/>
            <a:ext cx="97200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Veien videre</a:t>
            </a:r>
            <a:endParaRPr sz="4600"/>
          </a:p>
        </p:txBody>
      </p:sp>
      <p:sp>
        <p:nvSpPr>
          <p:cNvPr id="122" name="Google Shape;122;p14"/>
          <p:cNvSpPr txBox="1">
            <a:spLocks noGrp="1"/>
          </p:cNvSpPr>
          <p:nvPr>
            <p:ph type="body" idx="1"/>
          </p:nvPr>
        </p:nvSpPr>
        <p:spPr>
          <a:xfrm>
            <a:off x="534675" y="1199325"/>
            <a:ext cx="9720000" cy="5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74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Forsknings- og erfaringsbasert kunnskapsgrunnlag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Fra pilot til oppskalering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Ny forvaltningsmodell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Forsøkskommunesøknad?</a:t>
            </a:r>
            <a:endParaRPr sz="2400"/>
          </a:p>
        </p:txBody>
      </p:sp>
      <p:pic>
        <p:nvPicPr>
          <p:cNvPr id="123" name="Google Shape;12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20104"/>
            <a:ext cx="10693400" cy="389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0600" y="6992250"/>
            <a:ext cx="3943350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486695" y="1543824"/>
            <a:ext cx="97200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Takk for oppmerksomheten!</a:t>
            </a:r>
            <a:endParaRPr sz="4800"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647175" y="3027200"/>
            <a:ext cx="9720000" cy="32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4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4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Lasse Arntsen, </a:t>
            </a:r>
            <a:r>
              <a:rPr lang="en-US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Oppvekst- og utdanningsdirektør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4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lasse.arntsen@trondheim.kommune.no</a:t>
            </a:r>
            <a:r>
              <a:rPr lang="en-US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4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40"/>
              </a:spcBef>
              <a:spcAft>
                <a:spcPts val="0"/>
              </a:spcAft>
              <a:buNone/>
            </a:pPr>
            <a:r>
              <a:rPr lang="en-US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Sara Andersson, Prosjektleder pilot 0 - 24 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4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sara.andersson@trondheim.kommune.no</a:t>
            </a:r>
            <a:r>
              <a:rPr lang="en-US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4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4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Hjemmeside</a:t>
            </a:r>
            <a:r>
              <a:rPr lang="en-US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til Pilot 0 - 24 Innbyggernes modell 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BABABA"/>
      </a:lt2>
      <a:accent1>
        <a:srgbClr val="DDF5EF"/>
      </a:accent1>
      <a:accent2>
        <a:srgbClr val="A3BBAF"/>
      </a:accent2>
      <a:accent3>
        <a:srgbClr val="7DBF9D"/>
      </a:accent3>
      <a:accent4>
        <a:srgbClr val="047FA3"/>
      </a:accent4>
      <a:accent5>
        <a:srgbClr val="C30000"/>
      </a:accent5>
      <a:accent6>
        <a:srgbClr val="0F595C"/>
      </a:accent6>
      <a:hlink>
        <a:srgbClr val="65CFE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Custom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Noto Sans Symbols</vt:lpstr>
      <vt:lpstr>Times New Roman</vt:lpstr>
      <vt:lpstr>Office-tema</vt:lpstr>
      <vt:lpstr>Innbyggernes modell </vt:lpstr>
      <vt:lpstr>PowerPoint Presentation</vt:lpstr>
      <vt:lpstr>PowerPoint Presentation</vt:lpstr>
      <vt:lpstr>Veien videre</vt:lpstr>
      <vt:lpstr>Takk for oppmerksomheten!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Innbyggernes modell </dc:title>
  <cp:lastModifiedBy>Dina von Heimburg</cp:lastModifiedBy>
  <cp:revision>1</cp:revision>
  <dcterms:modified xsi:type="dcterms:W3CDTF">2023-03-09T16:14:35Z</dcterms:modified>
</cp:coreProperties>
</file>