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88"/>
    <p:restoredTop sz="96327"/>
  </p:normalViewPr>
  <p:slideViewPr>
    <p:cSldViewPr snapToGrid="0">
      <p:cViewPr varScale="1">
        <p:scale>
          <a:sx n="73" d="100"/>
          <a:sy n="73" d="100"/>
        </p:scale>
        <p:origin x="192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84A37C-B19A-AD95-44D6-B26008D31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78172F8-0E86-C41B-CAC4-875A7D824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070D941-7EBE-7216-E08F-49429B86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617-8D7B-674F-949D-320F6E003C56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496D35-88DC-A512-5812-4EB02929F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A979F85-B2EA-62BE-7F02-1932C18F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FFCF-B3B7-D54B-894E-15939D0FE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27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9AC841-F1D9-4191-2698-6D73035F4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C308873-65E6-3B57-2F28-A91ADED61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B8924F2-363A-A42D-E7CF-914CC3AB3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617-8D7B-674F-949D-320F6E003C56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4FA8CA0-64C8-488E-92B9-5925E73D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184BBE9-642E-666D-9257-4872DD60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FFCF-B3B7-D54B-894E-15939D0FE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564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FF5CE8E-700B-177C-4C2B-FEDD2834B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EE96157-D58E-8702-49F0-7B443E7F4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B6E2FF-86E5-C62B-B8B2-20C5FD508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617-8D7B-674F-949D-320F6E003C56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C7EBFE-AF00-2E42-E8A4-2E460119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2E26939-254F-988F-8A86-DE5C151F6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FFCF-B3B7-D54B-894E-15939D0FE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948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CDF71E-754E-9693-584E-6760A66D4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702149-EFCE-2D96-4394-A987AED06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352B0F4-221E-7F9C-E430-70E51055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617-8D7B-674F-949D-320F6E003C56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E69663-EF39-69B5-EC0D-1F941CF4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269381-C146-CB66-9E20-F453AB98B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FFCF-B3B7-D54B-894E-15939D0FE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88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413C42-33B0-5BD5-D054-30A206E2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E81C3B1-8160-E047-5297-64BC2FC73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E19210-8429-AEF3-4A66-B4C65C53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617-8D7B-674F-949D-320F6E003C56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D5C085-08FB-2EBE-C549-1F072458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6EF2D0-546F-6A10-6178-950B055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FFCF-B3B7-D54B-894E-15939D0FE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640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910E21-9645-0945-9AE4-556B65DB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74094A-9215-EBFD-E789-9C6D40E56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E7FD27B-F43C-61A5-E86C-FAD75BD4A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F8BB9AE-8840-BE5E-335A-A0C97C15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617-8D7B-674F-949D-320F6E003C56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77638B8-8F43-BF71-5ED5-67A419FD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2E26EF2-E57D-B6EB-CF30-43D11EDA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FFCF-B3B7-D54B-894E-15939D0FE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625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72D506-FED7-937B-A46F-9B9C29B0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AA8514-2E25-384D-B0C9-5BF32B85C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BBD3E6-7194-D7DA-54B0-F8F878870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F710DB5-250A-A3A2-C949-B1364B2B0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478C47E-C8D7-F10C-8657-91E52645C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A692985-E06B-A604-415C-913C28CC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617-8D7B-674F-949D-320F6E003C56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1EF294B-BD1E-7FAB-E0D5-10A43376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315303B-9EB0-F1EB-4C93-6213BE13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FFCF-B3B7-D54B-894E-15939D0FE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87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501211-407A-3035-FC6C-173D0AE6F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00994E0-FB80-AF1A-8B01-09679B67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617-8D7B-674F-949D-320F6E003C56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F3DA88B-E243-3960-4F31-6B334E50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C067DDF-DB95-3BD1-419E-CFA8447E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FFCF-B3B7-D54B-894E-15939D0FE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896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440ACF4-0246-E548-65D8-5EC6F2970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617-8D7B-674F-949D-320F6E003C56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9701F73-0625-01E4-DAB6-3C3123AB8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6B32A47-A487-4209-261C-A67984D6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FFCF-B3B7-D54B-894E-15939D0FE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91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9DE83E-33B0-7E1E-C146-A2A5F4CD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84E4D5-840D-C4B6-E490-F15E8C953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A4EA7D2-54B9-C6CC-C006-5E17FC03B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D6D7198-7399-C97B-DE5D-7DC178295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617-8D7B-674F-949D-320F6E003C56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504C57E-1D23-E568-C715-6102E113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F3D2CE5-19F9-77C4-9525-2EC09B0E0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FFCF-B3B7-D54B-894E-15939D0FE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251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1DBEF3-FEBA-20E2-0CD0-97530F726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1BC51C7-17A0-3599-CCFF-FB7877FC6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0F23F2F-0B1C-880B-5408-BF3F5F442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DEC7E07-93CD-ADB8-264F-65A557B2B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617-8D7B-674F-949D-320F6E003C56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ECD4B39-8C67-E4F8-BD8F-FD0D3F7A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582CC94-9D24-15C8-D8FE-F0CF96865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FFCF-B3B7-D54B-894E-15939D0FE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15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EE46987-91B3-7037-5115-E7F1DA927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9869687-C5C3-47EB-D668-7BB23056D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BEEC46-F525-F614-B995-29063CEEB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9617-8D7B-674F-949D-320F6E003C56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F51FAC-0EE7-2C55-E406-A196E0C46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A0EC577-AA98-8FFF-7C5E-3775DACB1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AFFCF-B3B7-D54B-894E-15939D0FE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937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p!!Rectangle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ssholder for bilde 7" descr="Et bilde som inneholder person, innendørs, vindu&#10;&#10;Automatisk generert beskrivelse">
            <a:extLst>
              <a:ext uri="{FF2B5EF4-FFF2-40B4-BE49-F238E27FC236}">
                <a16:creationId xmlns:a16="http://schemas.microsoft.com/office/drawing/2014/main" id="{CFA607EF-60A5-AE47-B985-37F64AD2D0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9" b="47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7" name="!!text rectangle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5D1E500-2461-5CDE-A3C8-0D30396EF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9388" y="4907629"/>
            <a:ext cx="3212386" cy="1185353"/>
          </a:xfrm>
        </p:spPr>
        <p:txBody>
          <a:bodyPr anchor="ctr">
            <a:normAutofit/>
          </a:bodyPr>
          <a:lstStyle/>
          <a:p>
            <a:pPr algn="l"/>
            <a:r>
              <a:rPr lang="en-US" sz="2600"/>
              <a:t>Gjeld, økonomiske problemer og psykisk helse</a:t>
            </a:r>
            <a:endParaRPr lang="nb-NO" sz="260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AEA9354-42C4-C810-DE17-1A6BB6EEF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912" y="4907629"/>
            <a:ext cx="2228641" cy="1185353"/>
          </a:xfrm>
        </p:spPr>
        <p:txBody>
          <a:bodyPr anchor="ctr">
            <a:noAutofit/>
          </a:bodyPr>
          <a:lstStyle/>
          <a:p>
            <a:pPr algn="l"/>
            <a:r>
              <a:rPr lang="en-US" sz="2000" dirty="0" err="1"/>
              <a:t>Banken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forebyggende</a:t>
            </a:r>
            <a:r>
              <a:rPr lang="en-US" sz="2000" dirty="0"/>
              <a:t> </a:t>
            </a:r>
            <a:r>
              <a:rPr lang="en-US" sz="2000" dirty="0" err="1"/>
              <a:t>aktør</a:t>
            </a:r>
            <a:r>
              <a:rPr lang="en-US" sz="2000" dirty="0"/>
              <a:t>?</a:t>
            </a:r>
            <a:endParaRPr lang="nb-NO" sz="2000" dirty="0"/>
          </a:p>
        </p:txBody>
      </p:sp>
      <p:sp>
        <p:nvSpPr>
          <p:cNvPr id="24" name="m!!accent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711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Gjeld, økonomiske problemer og psykisk helse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Gjeld, økonomiske problemer og psykisk helse</dc:title>
  <dc:creator>Ingvild Stjernen Tisløv</dc:creator>
  <cp:lastModifiedBy>Ingvild Stjernen Tisløv</cp:lastModifiedBy>
  <cp:revision>1</cp:revision>
  <dcterms:created xsi:type="dcterms:W3CDTF">2023-03-09T13:52:32Z</dcterms:created>
  <dcterms:modified xsi:type="dcterms:W3CDTF">2023-03-09T14:13:27Z</dcterms:modified>
</cp:coreProperties>
</file>