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72" r:id="rId7"/>
    <p:sldId id="270" r:id="rId8"/>
    <p:sldId id="273" r:id="rId9"/>
    <p:sldId id="274" r:id="rId10"/>
    <p:sldId id="271" r:id="rId11"/>
    <p:sldId id="269" r:id="rId12"/>
    <p:sldId id="261" r:id="rId13"/>
    <p:sldId id="275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3"/>
  </p:normalViewPr>
  <p:slideViewPr>
    <p:cSldViewPr snapToGrid="0" snapToObjects="1" showGuides="1">
      <p:cViewPr varScale="1">
        <p:scale>
          <a:sx n="104" d="100"/>
          <a:sy n="104" d="100"/>
        </p:scale>
        <p:origin x="138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n Børseth" userId="87341237-4b9d-4ef2-bb9b-3e6e6f64f2e6" providerId="ADAL" clId="{4F7DFAE6-B64F-4C58-9B70-9B61B49CCAFF}"/>
    <pc:docChg chg="undo custSel addSld delSld modSld">
      <pc:chgData name="Bjørn Børseth" userId="87341237-4b9d-4ef2-bb9b-3e6e6f64f2e6" providerId="ADAL" clId="{4F7DFAE6-B64F-4C58-9B70-9B61B49CCAFF}" dt="2021-11-09T15:32:02.603" v="2572" actId="20577"/>
      <pc:docMkLst>
        <pc:docMk/>
      </pc:docMkLst>
      <pc:sldChg chg="addSp delSp modSp mod modClrScheme chgLayout">
        <pc:chgData name="Bjørn Børseth" userId="87341237-4b9d-4ef2-bb9b-3e6e6f64f2e6" providerId="ADAL" clId="{4F7DFAE6-B64F-4C58-9B70-9B61B49CCAFF}" dt="2021-11-09T12:48:01.392" v="2265" actId="1076"/>
        <pc:sldMkLst>
          <pc:docMk/>
          <pc:sldMk cId="2568492411" sldId="258"/>
        </pc:sldMkLst>
        <pc:spChg chg="mod">
          <ac:chgData name="Bjørn Børseth" userId="87341237-4b9d-4ef2-bb9b-3e6e6f64f2e6" providerId="ADAL" clId="{4F7DFAE6-B64F-4C58-9B70-9B61B49CCAFF}" dt="2021-11-08T14:37:41.424" v="2160" actId="26606"/>
          <ac:spMkLst>
            <pc:docMk/>
            <pc:sldMk cId="2568492411" sldId="258"/>
            <ac:spMk id="2" creationId="{1605AC8D-A73D-BB47-8301-EA9F78FF0B9D}"/>
          </ac:spMkLst>
        </pc:spChg>
        <pc:spChg chg="mod">
          <ac:chgData name="Bjørn Børseth" userId="87341237-4b9d-4ef2-bb9b-3e6e6f64f2e6" providerId="ADAL" clId="{4F7DFAE6-B64F-4C58-9B70-9B61B49CCAFF}" dt="2021-11-08T14:39:03.747" v="2206" actId="20577"/>
          <ac:spMkLst>
            <pc:docMk/>
            <pc:sldMk cId="2568492411" sldId="258"/>
            <ac:spMk id="3" creationId="{09DF1344-6155-F44F-AFCD-5D3FDB2BB4CA}"/>
          </ac:spMkLst>
        </pc:spChg>
        <pc:spChg chg="add mod">
          <ac:chgData name="Bjørn Børseth" userId="87341237-4b9d-4ef2-bb9b-3e6e6f64f2e6" providerId="ADAL" clId="{4F7DFAE6-B64F-4C58-9B70-9B61B49CCAFF}" dt="2021-11-09T12:48:01.392" v="2265" actId="1076"/>
          <ac:spMkLst>
            <pc:docMk/>
            <pc:sldMk cId="2568492411" sldId="258"/>
            <ac:spMk id="4" creationId="{FD18A2B4-7BC2-4C59-9DDB-AD36C1618E1A}"/>
          </ac:spMkLst>
        </pc:spChg>
        <pc:picChg chg="add mod">
          <ac:chgData name="Bjørn Børseth" userId="87341237-4b9d-4ef2-bb9b-3e6e6f64f2e6" providerId="ADAL" clId="{4F7DFAE6-B64F-4C58-9B70-9B61B49CCAFF}" dt="2021-11-09T12:46:35.144" v="2256" actId="14100"/>
          <ac:picMkLst>
            <pc:docMk/>
            <pc:sldMk cId="2568492411" sldId="258"/>
            <ac:picMk id="5" creationId="{E9681FBE-B820-47E2-A77A-767497889F55}"/>
          </ac:picMkLst>
        </pc:picChg>
        <pc:picChg chg="add del mod">
          <ac:chgData name="Bjørn Børseth" userId="87341237-4b9d-4ef2-bb9b-3e6e6f64f2e6" providerId="ADAL" clId="{4F7DFAE6-B64F-4C58-9B70-9B61B49CCAFF}" dt="2021-11-09T12:47:32.704" v="2260" actId="478"/>
          <ac:picMkLst>
            <pc:docMk/>
            <pc:sldMk cId="2568492411" sldId="258"/>
            <ac:picMk id="7" creationId="{B883F3A4-A5E7-47B3-9A5D-D4754835B693}"/>
          </ac:picMkLst>
        </pc:picChg>
        <pc:picChg chg="add mod">
          <ac:chgData name="Bjørn Børseth" userId="87341237-4b9d-4ef2-bb9b-3e6e6f64f2e6" providerId="ADAL" clId="{4F7DFAE6-B64F-4C58-9B70-9B61B49CCAFF}" dt="2021-11-09T12:47:56.289" v="2264" actId="14100"/>
          <ac:picMkLst>
            <pc:docMk/>
            <pc:sldMk cId="2568492411" sldId="258"/>
            <ac:picMk id="9" creationId="{A4080A29-488E-42B2-ADDF-D243C733E443}"/>
          </ac:picMkLst>
        </pc:picChg>
      </pc:sldChg>
      <pc:sldChg chg="modSp mod modAnim">
        <pc:chgData name="Bjørn Børseth" userId="87341237-4b9d-4ef2-bb9b-3e6e6f64f2e6" providerId="ADAL" clId="{4F7DFAE6-B64F-4C58-9B70-9B61B49CCAFF}" dt="2021-11-09T12:48:51.736" v="2268"/>
        <pc:sldMkLst>
          <pc:docMk/>
          <pc:sldMk cId="501482020" sldId="259"/>
        </pc:sldMkLst>
        <pc:spChg chg="mod">
          <ac:chgData name="Bjørn Børseth" userId="87341237-4b9d-4ef2-bb9b-3e6e6f64f2e6" providerId="ADAL" clId="{4F7DFAE6-B64F-4C58-9B70-9B61B49CCAFF}" dt="2021-11-08T13:45:23.479" v="130" actId="20577"/>
          <ac:spMkLst>
            <pc:docMk/>
            <pc:sldMk cId="501482020" sldId="259"/>
            <ac:spMk id="3" creationId="{560FF87E-5BD7-7B46-86C3-9E7CC02BCE4C}"/>
          </ac:spMkLst>
        </pc:spChg>
        <pc:spChg chg="mod">
          <ac:chgData name="Bjørn Børseth" userId="87341237-4b9d-4ef2-bb9b-3e6e6f64f2e6" providerId="ADAL" clId="{4F7DFAE6-B64F-4C58-9B70-9B61B49CCAFF}" dt="2021-11-08T13:44:39.361" v="71" actId="1076"/>
          <ac:spMkLst>
            <pc:docMk/>
            <pc:sldMk cId="501482020" sldId="259"/>
            <ac:spMk id="7" creationId="{40354186-5D7F-42BC-862A-D823D28CE49D}"/>
          </ac:spMkLst>
        </pc:spChg>
        <pc:picChg chg="mod">
          <ac:chgData name="Bjørn Børseth" userId="87341237-4b9d-4ef2-bb9b-3e6e6f64f2e6" providerId="ADAL" clId="{4F7DFAE6-B64F-4C58-9B70-9B61B49CCAFF}" dt="2021-11-08T13:44:34.424" v="70" actId="14100"/>
          <ac:picMkLst>
            <pc:docMk/>
            <pc:sldMk cId="501482020" sldId="259"/>
            <ac:picMk id="6" creationId="{0A18E6FF-6E21-4F38-8A43-DD038F787922}"/>
          </ac:picMkLst>
        </pc:picChg>
      </pc:sldChg>
      <pc:sldChg chg="addSp delSp modSp mod modClrScheme chgLayout">
        <pc:chgData name="Bjørn Børseth" userId="87341237-4b9d-4ef2-bb9b-3e6e6f64f2e6" providerId="ADAL" clId="{4F7DFAE6-B64F-4C58-9B70-9B61B49CCAFF}" dt="2021-11-09T12:51:56.078" v="2299" actId="1076"/>
        <pc:sldMkLst>
          <pc:docMk/>
          <pc:sldMk cId="1744634981" sldId="260"/>
        </pc:sldMkLst>
        <pc:spChg chg="add mod">
          <ac:chgData name="Bjørn Børseth" userId="87341237-4b9d-4ef2-bb9b-3e6e6f64f2e6" providerId="ADAL" clId="{4F7DFAE6-B64F-4C58-9B70-9B61B49CCAFF}" dt="2021-11-09T12:51:00.585" v="2291" actId="208"/>
          <ac:spMkLst>
            <pc:docMk/>
            <pc:sldMk cId="1744634981" sldId="260"/>
            <ac:spMk id="2" creationId="{546D795E-A8E3-400D-A341-BB2F466C5442}"/>
          </ac:spMkLst>
        </pc:spChg>
        <pc:spChg chg="del mod ord">
          <ac:chgData name="Bjørn Børseth" userId="87341237-4b9d-4ef2-bb9b-3e6e6f64f2e6" providerId="ADAL" clId="{4F7DFAE6-B64F-4C58-9B70-9B61B49CCAFF}" dt="2021-11-08T13:42:41.483" v="2" actId="700"/>
          <ac:spMkLst>
            <pc:docMk/>
            <pc:sldMk cId="1744634981" sldId="260"/>
            <ac:spMk id="2" creationId="{6D743245-EF04-5448-BB46-C1E4A7BEF5BA}"/>
          </ac:spMkLst>
        </pc:spChg>
        <pc:spChg chg="del mod ord">
          <ac:chgData name="Bjørn Børseth" userId="87341237-4b9d-4ef2-bb9b-3e6e6f64f2e6" providerId="ADAL" clId="{4F7DFAE6-B64F-4C58-9B70-9B61B49CCAFF}" dt="2021-11-08T13:42:41.483" v="2" actId="700"/>
          <ac:spMkLst>
            <pc:docMk/>
            <pc:sldMk cId="1744634981" sldId="260"/>
            <ac:spMk id="3" creationId="{D65445F4-76EB-464C-9962-E4344FF40D87}"/>
          </ac:spMkLst>
        </pc:spChg>
        <pc:spChg chg="del">
          <ac:chgData name="Bjørn Børseth" userId="87341237-4b9d-4ef2-bb9b-3e6e6f64f2e6" providerId="ADAL" clId="{4F7DFAE6-B64F-4C58-9B70-9B61B49CCAFF}" dt="2021-11-08T13:42:41.483" v="2" actId="700"/>
          <ac:spMkLst>
            <pc:docMk/>
            <pc:sldMk cId="1744634981" sldId="260"/>
            <ac:spMk id="4" creationId="{DFEA4E5F-7D73-AA45-8958-F74F12B3265B}"/>
          </ac:spMkLst>
        </pc:spChg>
        <pc:spChg chg="del">
          <ac:chgData name="Bjørn Børseth" userId="87341237-4b9d-4ef2-bb9b-3e6e6f64f2e6" providerId="ADAL" clId="{4F7DFAE6-B64F-4C58-9B70-9B61B49CCAFF}" dt="2021-11-08T13:42:41.483" v="2" actId="700"/>
          <ac:spMkLst>
            <pc:docMk/>
            <pc:sldMk cId="1744634981" sldId="260"/>
            <ac:spMk id="5" creationId="{3AFE4F04-4D0A-674D-AF6B-9E506CA4E2B2}"/>
          </ac:spMkLst>
        </pc:spChg>
        <pc:spChg chg="del">
          <ac:chgData name="Bjørn Børseth" userId="87341237-4b9d-4ef2-bb9b-3e6e6f64f2e6" providerId="ADAL" clId="{4F7DFAE6-B64F-4C58-9B70-9B61B49CCAFF}" dt="2021-11-08T13:42:41.483" v="2" actId="700"/>
          <ac:spMkLst>
            <pc:docMk/>
            <pc:sldMk cId="1744634981" sldId="260"/>
            <ac:spMk id="6" creationId="{4F6C8B8B-944C-C542-8FF1-DB6563AA730F}"/>
          </ac:spMkLst>
        </pc:spChg>
        <pc:spChg chg="add mod ord">
          <ac:chgData name="Bjørn Børseth" userId="87341237-4b9d-4ef2-bb9b-3e6e6f64f2e6" providerId="ADAL" clId="{4F7DFAE6-B64F-4C58-9B70-9B61B49CCAFF}" dt="2021-11-08T13:46:14.289" v="180" actId="700"/>
          <ac:spMkLst>
            <pc:docMk/>
            <pc:sldMk cId="1744634981" sldId="260"/>
            <ac:spMk id="7" creationId="{A9B20B6F-BA99-4A5C-B4B2-2C8971ADB29B}"/>
          </ac:spMkLst>
        </pc:spChg>
        <pc:spChg chg="add del mod ord">
          <ac:chgData name="Bjørn Børseth" userId="87341237-4b9d-4ef2-bb9b-3e6e6f64f2e6" providerId="ADAL" clId="{4F7DFAE6-B64F-4C58-9B70-9B61B49CCAFF}" dt="2021-11-08T13:46:14.289" v="180" actId="700"/>
          <ac:spMkLst>
            <pc:docMk/>
            <pc:sldMk cId="1744634981" sldId="260"/>
            <ac:spMk id="8" creationId="{11FE8F68-9DEB-4177-AA72-4324814D0B72}"/>
          </ac:spMkLst>
        </pc:spChg>
        <pc:spChg chg="add mod ord">
          <ac:chgData name="Bjørn Børseth" userId="87341237-4b9d-4ef2-bb9b-3e6e6f64f2e6" providerId="ADAL" clId="{4F7DFAE6-B64F-4C58-9B70-9B61B49CCAFF}" dt="2021-11-09T12:50:00.687" v="2286" actId="20577"/>
          <ac:spMkLst>
            <pc:docMk/>
            <pc:sldMk cId="1744634981" sldId="260"/>
            <ac:spMk id="9" creationId="{9DAF2E5A-3969-4A52-B351-D606CC219CB0}"/>
          </ac:spMkLst>
        </pc:spChg>
        <pc:spChg chg="add del mod ord">
          <ac:chgData name="Bjørn Børseth" userId="87341237-4b9d-4ef2-bb9b-3e6e6f64f2e6" providerId="ADAL" clId="{4F7DFAE6-B64F-4C58-9B70-9B61B49CCAFF}" dt="2021-11-08T14:01:57" v="745" actId="478"/>
          <ac:spMkLst>
            <pc:docMk/>
            <pc:sldMk cId="1744634981" sldId="260"/>
            <ac:spMk id="10" creationId="{6497848D-8995-4738-8718-A61C41FD1C4A}"/>
          </ac:spMkLst>
        </pc:spChg>
        <pc:spChg chg="add del mod">
          <ac:chgData name="Bjørn Børseth" userId="87341237-4b9d-4ef2-bb9b-3e6e6f64f2e6" providerId="ADAL" clId="{4F7DFAE6-B64F-4C58-9B70-9B61B49CCAFF}" dt="2021-11-08T14:02:00.201" v="746" actId="478"/>
          <ac:spMkLst>
            <pc:docMk/>
            <pc:sldMk cId="1744634981" sldId="260"/>
            <ac:spMk id="14" creationId="{AAFA63F9-296E-47CA-8337-A05DC20AA058}"/>
          </ac:spMkLst>
        </pc:spChg>
        <pc:picChg chg="add mod">
          <ac:chgData name="Bjørn Børseth" userId="87341237-4b9d-4ef2-bb9b-3e6e6f64f2e6" providerId="ADAL" clId="{4F7DFAE6-B64F-4C58-9B70-9B61B49CCAFF}" dt="2021-11-09T12:51:35.502" v="2293" actId="1076"/>
          <ac:picMkLst>
            <pc:docMk/>
            <pc:sldMk cId="1744634981" sldId="260"/>
            <ac:picMk id="3" creationId="{BC6F81D9-935B-49B2-8EDD-1F26B37817A2}"/>
          </ac:picMkLst>
        </pc:picChg>
        <pc:picChg chg="add mod">
          <ac:chgData name="Bjørn Børseth" userId="87341237-4b9d-4ef2-bb9b-3e6e6f64f2e6" providerId="ADAL" clId="{4F7DFAE6-B64F-4C58-9B70-9B61B49CCAFF}" dt="2021-11-09T12:51:41.655" v="2295" actId="1076"/>
          <ac:picMkLst>
            <pc:docMk/>
            <pc:sldMk cId="1744634981" sldId="260"/>
            <ac:picMk id="4" creationId="{C7E9307C-E5A4-4574-92C8-42D37ADDC0B0}"/>
          </ac:picMkLst>
        </pc:picChg>
        <pc:picChg chg="add mod">
          <ac:chgData name="Bjørn Børseth" userId="87341237-4b9d-4ef2-bb9b-3e6e6f64f2e6" providerId="ADAL" clId="{4F7DFAE6-B64F-4C58-9B70-9B61B49CCAFF}" dt="2021-11-09T12:51:49.358" v="2297" actId="1076"/>
          <ac:picMkLst>
            <pc:docMk/>
            <pc:sldMk cId="1744634981" sldId="260"/>
            <ac:picMk id="5" creationId="{AD485DD9-89E9-40DC-A9B5-B21213222E46}"/>
          </ac:picMkLst>
        </pc:picChg>
        <pc:picChg chg="add mod">
          <ac:chgData name="Bjørn Børseth" userId="87341237-4b9d-4ef2-bb9b-3e6e6f64f2e6" providerId="ADAL" clId="{4F7DFAE6-B64F-4C58-9B70-9B61B49CCAFF}" dt="2021-11-09T12:51:56.078" v="2299" actId="1076"/>
          <ac:picMkLst>
            <pc:docMk/>
            <pc:sldMk cId="1744634981" sldId="260"/>
            <ac:picMk id="6" creationId="{517312DD-73F1-4505-B5AB-1A5D3AA2C195}"/>
          </ac:picMkLst>
        </pc:picChg>
        <pc:picChg chg="add mod">
          <ac:chgData name="Bjørn Børseth" userId="87341237-4b9d-4ef2-bb9b-3e6e6f64f2e6" providerId="ADAL" clId="{4F7DFAE6-B64F-4C58-9B70-9B61B49CCAFF}" dt="2021-11-09T12:50:51.978" v="2290" actId="1076"/>
          <ac:picMkLst>
            <pc:docMk/>
            <pc:sldMk cId="1744634981" sldId="260"/>
            <ac:picMk id="12" creationId="{EDAFA08A-9883-4367-884C-DB9A0F57DD39}"/>
          </ac:picMkLst>
        </pc:picChg>
      </pc:sldChg>
      <pc:sldChg chg="addSp delSp modSp mod modClrScheme chgLayout">
        <pc:chgData name="Bjørn Børseth" userId="87341237-4b9d-4ef2-bb9b-3e6e6f64f2e6" providerId="ADAL" clId="{4F7DFAE6-B64F-4C58-9B70-9B61B49CCAFF}" dt="2021-11-09T12:58:55.395" v="2419" actId="1035"/>
        <pc:sldMkLst>
          <pc:docMk/>
          <pc:sldMk cId="2303092781" sldId="261"/>
        </pc:sldMkLst>
        <pc:spChg chg="mod ord">
          <ac:chgData name="Bjørn Børseth" userId="87341237-4b9d-4ef2-bb9b-3e6e6f64f2e6" providerId="ADAL" clId="{4F7DFAE6-B64F-4C58-9B70-9B61B49CCAFF}" dt="2021-11-08T14:26:16.400" v="1572" actId="700"/>
          <ac:spMkLst>
            <pc:docMk/>
            <pc:sldMk cId="2303092781" sldId="261"/>
            <ac:spMk id="2" creationId="{7C894529-E8B9-B34B-BA92-280B98BF4EFB}"/>
          </ac:spMkLst>
        </pc:spChg>
        <pc:spChg chg="mod ord">
          <ac:chgData name="Bjørn Børseth" userId="87341237-4b9d-4ef2-bb9b-3e6e6f64f2e6" providerId="ADAL" clId="{4F7DFAE6-B64F-4C58-9B70-9B61B49CCAFF}" dt="2021-11-09T12:54:37.106" v="2342" actId="20577"/>
          <ac:spMkLst>
            <pc:docMk/>
            <pc:sldMk cId="2303092781" sldId="261"/>
            <ac:spMk id="3" creationId="{4A759E63-58B6-F44D-B516-6B935DF62579}"/>
          </ac:spMkLst>
        </pc:spChg>
        <pc:spChg chg="del mod">
          <ac:chgData name="Bjørn Børseth" userId="87341237-4b9d-4ef2-bb9b-3e6e6f64f2e6" providerId="ADAL" clId="{4F7DFAE6-B64F-4C58-9B70-9B61B49CCAFF}" dt="2021-11-08T14:25:55.975" v="1562" actId="478"/>
          <ac:spMkLst>
            <pc:docMk/>
            <pc:sldMk cId="2303092781" sldId="261"/>
            <ac:spMk id="4" creationId="{15F3D607-2A2D-9946-B068-E18504E963D5}"/>
          </ac:spMkLst>
        </pc:spChg>
        <pc:spChg chg="add del mod ord">
          <ac:chgData name="Bjørn Børseth" userId="87341237-4b9d-4ef2-bb9b-3e6e6f64f2e6" providerId="ADAL" clId="{4F7DFAE6-B64F-4C58-9B70-9B61B49CCAFF}" dt="2021-11-08T14:27:19.772" v="1607" actId="931"/>
          <ac:spMkLst>
            <pc:docMk/>
            <pc:sldMk cId="2303092781" sldId="261"/>
            <ac:spMk id="5" creationId="{61FF8B0D-3CA5-4EBC-AC7D-8EACFB65837F}"/>
          </ac:spMkLst>
        </pc:spChg>
        <pc:picChg chg="add mod">
          <ac:chgData name="Bjørn Børseth" userId="87341237-4b9d-4ef2-bb9b-3e6e6f64f2e6" providerId="ADAL" clId="{4F7DFAE6-B64F-4C58-9B70-9B61B49CCAFF}" dt="2021-11-09T12:58:55.395" v="2419" actId="1035"/>
          <ac:picMkLst>
            <pc:docMk/>
            <pc:sldMk cId="2303092781" sldId="261"/>
            <ac:picMk id="7" creationId="{6FB1A6D0-C0AB-43FF-9E96-611ABE17025B}"/>
          </ac:picMkLst>
        </pc:picChg>
      </pc:sldChg>
      <pc:sldChg chg="del">
        <pc:chgData name="Bjørn Børseth" userId="87341237-4b9d-4ef2-bb9b-3e6e6f64f2e6" providerId="ADAL" clId="{4F7DFAE6-B64F-4C58-9B70-9B61B49CCAFF}" dt="2021-11-08T14:35:16.755" v="2124" actId="47"/>
        <pc:sldMkLst>
          <pc:docMk/>
          <pc:sldMk cId="102579317" sldId="263"/>
        </pc:sldMkLst>
      </pc:sldChg>
      <pc:sldChg chg="del">
        <pc:chgData name="Bjørn Børseth" userId="87341237-4b9d-4ef2-bb9b-3e6e6f64f2e6" providerId="ADAL" clId="{4F7DFAE6-B64F-4C58-9B70-9B61B49CCAFF}" dt="2021-11-08T14:35:17.402" v="2125" actId="47"/>
        <pc:sldMkLst>
          <pc:docMk/>
          <pc:sldMk cId="4241553481" sldId="265"/>
        </pc:sldMkLst>
      </pc:sldChg>
      <pc:sldChg chg="del">
        <pc:chgData name="Bjørn Børseth" userId="87341237-4b9d-4ef2-bb9b-3e6e6f64f2e6" providerId="ADAL" clId="{4F7DFAE6-B64F-4C58-9B70-9B61B49CCAFF}" dt="2021-11-08T14:35:17.928" v="2126" actId="47"/>
        <pc:sldMkLst>
          <pc:docMk/>
          <pc:sldMk cId="1381037575" sldId="266"/>
        </pc:sldMkLst>
      </pc:sldChg>
      <pc:sldChg chg="del">
        <pc:chgData name="Bjørn Børseth" userId="87341237-4b9d-4ef2-bb9b-3e6e6f64f2e6" providerId="ADAL" clId="{4F7DFAE6-B64F-4C58-9B70-9B61B49CCAFF}" dt="2021-11-08T14:35:18.958" v="2127" actId="47"/>
        <pc:sldMkLst>
          <pc:docMk/>
          <pc:sldMk cId="387742576" sldId="267"/>
        </pc:sldMkLst>
      </pc:sldChg>
      <pc:sldChg chg="del">
        <pc:chgData name="Bjørn Børseth" userId="87341237-4b9d-4ef2-bb9b-3e6e6f64f2e6" providerId="ADAL" clId="{4F7DFAE6-B64F-4C58-9B70-9B61B49CCAFF}" dt="2021-11-08T14:35:46.782" v="2155" actId="47"/>
        <pc:sldMkLst>
          <pc:docMk/>
          <pc:sldMk cId="1174529773" sldId="268"/>
        </pc:sldMkLst>
      </pc:sldChg>
      <pc:sldChg chg="addSp delSp modSp new mod modClrScheme chgLayout">
        <pc:chgData name="Bjørn Børseth" userId="87341237-4b9d-4ef2-bb9b-3e6e6f64f2e6" providerId="ADAL" clId="{4F7DFAE6-B64F-4C58-9B70-9B61B49CCAFF}" dt="2021-11-09T15:32:02.603" v="2572" actId="20577"/>
        <pc:sldMkLst>
          <pc:docMk/>
          <pc:sldMk cId="2568881637" sldId="269"/>
        </pc:sldMkLst>
        <pc:spChg chg="del mod ord">
          <ac:chgData name="Bjørn Børseth" userId="87341237-4b9d-4ef2-bb9b-3e6e6f64f2e6" providerId="ADAL" clId="{4F7DFAE6-B64F-4C58-9B70-9B61B49CCAFF}" dt="2021-11-08T14:10:10.223" v="878" actId="700"/>
          <ac:spMkLst>
            <pc:docMk/>
            <pc:sldMk cId="2568881637" sldId="269"/>
            <ac:spMk id="2" creationId="{A3F2461A-D753-41B1-BF4A-E4DA739BE265}"/>
          </ac:spMkLst>
        </pc:spChg>
        <pc:spChg chg="del mod ord">
          <ac:chgData name="Bjørn Børseth" userId="87341237-4b9d-4ef2-bb9b-3e6e6f64f2e6" providerId="ADAL" clId="{4F7DFAE6-B64F-4C58-9B70-9B61B49CCAFF}" dt="2021-11-08T14:10:10.223" v="878" actId="700"/>
          <ac:spMkLst>
            <pc:docMk/>
            <pc:sldMk cId="2568881637" sldId="269"/>
            <ac:spMk id="3" creationId="{64778409-F0C2-4F70-9D29-46595FF5C91A}"/>
          </ac:spMkLst>
        </pc:spChg>
        <pc:spChg chg="del">
          <ac:chgData name="Bjørn Børseth" userId="87341237-4b9d-4ef2-bb9b-3e6e6f64f2e6" providerId="ADAL" clId="{4F7DFAE6-B64F-4C58-9B70-9B61B49CCAFF}" dt="2021-11-08T14:10:10.223" v="878" actId="700"/>
          <ac:spMkLst>
            <pc:docMk/>
            <pc:sldMk cId="2568881637" sldId="269"/>
            <ac:spMk id="4" creationId="{BCA01653-5E17-4A87-8012-CEAA2C6EFDFB}"/>
          </ac:spMkLst>
        </pc:spChg>
        <pc:spChg chg="del">
          <ac:chgData name="Bjørn Børseth" userId="87341237-4b9d-4ef2-bb9b-3e6e6f64f2e6" providerId="ADAL" clId="{4F7DFAE6-B64F-4C58-9B70-9B61B49CCAFF}" dt="2021-11-08T14:10:10.223" v="878" actId="700"/>
          <ac:spMkLst>
            <pc:docMk/>
            <pc:sldMk cId="2568881637" sldId="269"/>
            <ac:spMk id="5" creationId="{E9973802-80CC-4424-8913-6849855FA9D6}"/>
          </ac:spMkLst>
        </pc:spChg>
        <pc:spChg chg="del">
          <ac:chgData name="Bjørn Børseth" userId="87341237-4b9d-4ef2-bb9b-3e6e6f64f2e6" providerId="ADAL" clId="{4F7DFAE6-B64F-4C58-9B70-9B61B49CCAFF}" dt="2021-11-08T14:10:10.223" v="878" actId="700"/>
          <ac:spMkLst>
            <pc:docMk/>
            <pc:sldMk cId="2568881637" sldId="269"/>
            <ac:spMk id="6" creationId="{4CFC605C-19E4-4C6E-B057-A5155F093F82}"/>
          </ac:spMkLst>
        </pc:spChg>
        <pc:spChg chg="add mod ord">
          <ac:chgData name="Bjørn Børseth" userId="87341237-4b9d-4ef2-bb9b-3e6e6f64f2e6" providerId="ADAL" clId="{4F7DFAE6-B64F-4C58-9B70-9B61B49CCAFF}" dt="2021-11-08T14:10:36.536" v="898" actId="26606"/>
          <ac:spMkLst>
            <pc:docMk/>
            <pc:sldMk cId="2568881637" sldId="269"/>
            <ac:spMk id="7" creationId="{D15D319F-0239-44C0-AF9B-D10A3125F789}"/>
          </ac:spMkLst>
        </pc:spChg>
        <pc:spChg chg="add del mod ord">
          <ac:chgData name="Bjørn Børseth" userId="87341237-4b9d-4ef2-bb9b-3e6e6f64f2e6" providerId="ADAL" clId="{4F7DFAE6-B64F-4C58-9B70-9B61B49CCAFF}" dt="2021-11-08T14:10:36.536" v="898" actId="26606"/>
          <ac:spMkLst>
            <pc:docMk/>
            <pc:sldMk cId="2568881637" sldId="269"/>
            <ac:spMk id="8" creationId="{B4D0D21B-B4CD-43AC-B3F5-66C99A9DBDCD}"/>
          </ac:spMkLst>
        </pc:spChg>
        <pc:spChg chg="add mod">
          <ac:chgData name="Bjørn Børseth" userId="87341237-4b9d-4ef2-bb9b-3e6e6f64f2e6" providerId="ADAL" clId="{4F7DFAE6-B64F-4C58-9B70-9B61B49CCAFF}" dt="2021-11-09T15:32:02.603" v="2572" actId="20577"/>
          <ac:spMkLst>
            <pc:docMk/>
            <pc:sldMk cId="2568881637" sldId="269"/>
            <ac:spMk id="13" creationId="{7D266D16-7B3B-4A10-9BD5-42921F1DDDC5}"/>
          </ac:spMkLst>
        </pc:spChg>
        <pc:spChg chg="add del mod">
          <ac:chgData name="Bjørn Børseth" userId="87341237-4b9d-4ef2-bb9b-3e6e6f64f2e6" providerId="ADAL" clId="{4F7DFAE6-B64F-4C58-9B70-9B61B49CCAFF}" dt="2021-11-08T14:21:07.468" v="1245" actId="22"/>
          <ac:spMkLst>
            <pc:docMk/>
            <pc:sldMk cId="2568881637" sldId="269"/>
            <ac:spMk id="15" creationId="{B3C6492D-C495-4944-B147-6B6099EE0E3C}"/>
          </ac:spMkLst>
        </pc:spChg>
        <pc:picChg chg="add mod ord">
          <ac:chgData name="Bjørn Børseth" userId="87341237-4b9d-4ef2-bb9b-3e6e6f64f2e6" providerId="ADAL" clId="{4F7DFAE6-B64F-4C58-9B70-9B61B49CCAFF}" dt="2021-11-08T14:22:14.334" v="1250" actId="1076"/>
          <ac:picMkLst>
            <pc:docMk/>
            <pc:sldMk cId="2568881637" sldId="269"/>
            <ac:picMk id="10" creationId="{648EFFCD-8C2A-4613-B853-B88C1969CF9E}"/>
          </ac:picMkLst>
        </pc:picChg>
        <pc:picChg chg="add mod">
          <ac:chgData name="Bjørn Børseth" userId="87341237-4b9d-4ef2-bb9b-3e6e6f64f2e6" providerId="ADAL" clId="{4F7DFAE6-B64F-4C58-9B70-9B61B49CCAFF}" dt="2021-11-08T14:22:27.055" v="1253" actId="1076"/>
          <ac:picMkLst>
            <pc:docMk/>
            <pc:sldMk cId="2568881637" sldId="269"/>
            <ac:picMk id="12" creationId="{8CDD6E8D-A90B-4679-B5B0-CBC0D670694A}"/>
          </ac:picMkLst>
        </pc:picChg>
      </pc:sldChg>
      <pc:sldChg chg="addSp delSp modSp new mod modClrScheme chgLayout">
        <pc:chgData name="Bjørn Børseth" userId="87341237-4b9d-4ef2-bb9b-3e6e6f64f2e6" providerId="ADAL" clId="{4F7DFAE6-B64F-4C58-9B70-9B61B49CCAFF}" dt="2021-11-08T14:06:40.877" v="825" actId="26606"/>
        <pc:sldMkLst>
          <pc:docMk/>
          <pc:sldMk cId="2212080806" sldId="270"/>
        </pc:sldMkLst>
        <pc:spChg chg="mod">
          <ac:chgData name="Bjørn Børseth" userId="87341237-4b9d-4ef2-bb9b-3e6e6f64f2e6" providerId="ADAL" clId="{4F7DFAE6-B64F-4C58-9B70-9B61B49CCAFF}" dt="2021-11-08T14:06:40.877" v="825" actId="26606"/>
          <ac:spMkLst>
            <pc:docMk/>
            <pc:sldMk cId="2212080806" sldId="270"/>
            <ac:spMk id="2" creationId="{E3CF738F-F17C-4125-82EE-A63D87769F32}"/>
          </ac:spMkLst>
        </pc:spChg>
        <pc:spChg chg="del mod">
          <ac:chgData name="Bjørn Børseth" userId="87341237-4b9d-4ef2-bb9b-3e6e6f64f2e6" providerId="ADAL" clId="{4F7DFAE6-B64F-4C58-9B70-9B61B49CCAFF}" dt="2021-11-08T14:03:59.509" v="770" actId="478"/>
          <ac:spMkLst>
            <pc:docMk/>
            <pc:sldMk cId="2212080806" sldId="270"/>
            <ac:spMk id="3" creationId="{D2B0FBA6-DB78-4A7F-80EB-A3BFF76998D5}"/>
          </ac:spMkLst>
        </pc:spChg>
        <pc:spChg chg="del">
          <ac:chgData name="Bjørn Børseth" userId="87341237-4b9d-4ef2-bb9b-3e6e6f64f2e6" providerId="ADAL" clId="{4F7DFAE6-B64F-4C58-9B70-9B61B49CCAFF}" dt="2021-11-08T13:51:29.988" v="622"/>
          <ac:spMkLst>
            <pc:docMk/>
            <pc:sldMk cId="2212080806" sldId="270"/>
            <ac:spMk id="4" creationId="{B9E8CD2F-38C0-4FD8-875B-1B81313832E2}"/>
          </ac:spMkLst>
        </pc:spChg>
        <pc:spChg chg="add del mod">
          <ac:chgData name="Bjørn Børseth" userId="87341237-4b9d-4ef2-bb9b-3e6e6f64f2e6" providerId="ADAL" clId="{4F7DFAE6-B64F-4C58-9B70-9B61B49CCAFF}" dt="2021-11-08T13:53:11.947" v="625" actId="931"/>
          <ac:spMkLst>
            <pc:docMk/>
            <pc:sldMk cId="2212080806" sldId="270"/>
            <ac:spMk id="7" creationId="{5DA1773B-1ED0-440E-9C7A-97290DF36584}"/>
          </ac:spMkLst>
        </pc:spChg>
        <pc:spChg chg="add del mod">
          <ac:chgData name="Bjørn Børseth" userId="87341237-4b9d-4ef2-bb9b-3e6e6f64f2e6" providerId="ADAL" clId="{4F7DFAE6-B64F-4C58-9B70-9B61B49CCAFF}" dt="2021-11-08T13:53:22.533" v="629" actId="478"/>
          <ac:spMkLst>
            <pc:docMk/>
            <pc:sldMk cId="2212080806" sldId="270"/>
            <ac:spMk id="11" creationId="{75E93860-B458-4B2E-BEEB-386403C4B38F}"/>
          </ac:spMkLst>
        </pc:spChg>
        <pc:spChg chg="add del mod">
          <ac:chgData name="Bjørn Børseth" userId="87341237-4b9d-4ef2-bb9b-3e6e6f64f2e6" providerId="ADAL" clId="{4F7DFAE6-B64F-4C58-9B70-9B61B49CCAFF}" dt="2021-11-08T14:04:03.049" v="771" actId="478"/>
          <ac:spMkLst>
            <pc:docMk/>
            <pc:sldMk cId="2212080806" sldId="270"/>
            <ac:spMk id="15" creationId="{BB0C1206-AC2E-4190-86A7-0D76050149AA}"/>
          </ac:spMkLst>
        </pc:spChg>
        <pc:picChg chg="add del mod">
          <ac:chgData name="Bjørn Børseth" userId="87341237-4b9d-4ef2-bb9b-3e6e6f64f2e6" providerId="ADAL" clId="{4F7DFAE6-B64F-4C58-9B70-9B61B49CCAFF}" dt="2021-11-08T13:51:47.336" v="624" actId="478"/>
          <ac:picMkLst>
            <pc:docMk/>
            <pc:sldMk cId="2212080806" sldId="270"/>
            <ac:picMk id="5" creationId="{DE066E36-B6AA-4BEB-BCA4-CD05302863D0}"/>
          </ac:picMkLst>
        </pc:picChg>
        <pc:picChg chg="add del mod">
          <ac:chgData name="Bjørn Børseth" userId="87341237-4b9d-4ef2-bb9b-3e6e6f64f2e6" providerId="ADAL" clId="{4F7DFAE6-B64F-4C58-9B70-9B61B49CCAFF}" dt="2021-11-08T13:53:19.658" v="628" actId="478"/>
          <ac:picMkLst>
            <pc:docMk/>
            <pc:sldMk cId="2212080806" sldId="270"/>
            <ac:picMk id="9" creationId="{7EBBB178-379E-45D2-A4CB-98DB48D61BA8}"/>
          </ac:picMkLst>
        </pc:picChg>
        <pc:picChg chg="add mod">
          <ac:chgData name="Bjørn Børseth" userId="87341237-4b9d-4ef2-bb9b-3e6e6f64f2e6" providerId="ADAL" clId="{4F7DFAE6-B64F-4C58-9B70-9B61B49CCAFF}" dt="2021-11-08T14:06:40.877" v="825" actId="26606"/>
          <ac:picMkLst>
            <pc:docMk/>
            <pc:sldMk cId="2212080806" sldId="270"/>
            <ac:picMk id="13" creationId="{74549CDD-B725-496D-80FA-20874892A218}"/>
          </ac:picMkLst>
        </pc:picChg>
      </pc:sldChg>
      <pc:sldChg chg="addSp delSp modSp new mod modClrScheme chgLayout">
        <pc:chgData name="Bjørn Børseth" userId="87341237-4b9d-4ef2-bb9b-3e6e6f64f2e6" providerId="ADAL" clId="{4F7DFAE6-B64F-4C58-9B70-9B61B49CCAFF}" dt="2021-11-09T15:29:06.343" v="2425" actId="26606"/>
        <pc:sldMkLst>
          <pc:docMk/>
          <pc:sldMk cId="2872216781" sldId="271"/>
        </pc:sldMkLst>
        <pc:spChg chg="mod">
          <ac:chgData name="Bjørn Børseth" userId="87341237-4b9d-4ef2-bb9b-3e6e6f64f2e6" providerId="ADAL" clId="{4F7DFAE6-B64F-4C58-9B70-9B61B49CCAFF}" dt="2021-11-09T15:29:06.343" v="2425" actId="26606"/>
          <ac:spMkLst>
            <pc:docMk/>
            <pc:sldMk cId="2872216781" sldId="271"/>
            <ac:spMk id="2" creationId="{984622AB-AD7C-485F-8578-617788C58DDC}"/>
          </ac:spMkLst>
        </pc:spChg>
        <pc:spChg chg="del">
          <ac:chgData name="Bjørn Børseth" userId="87341237-4b9d-4ef2-bb9b-3e6e6f64f2e6" providerId="ADAL" clId="{4F7DFAE6-B64F-4C58-9B70-9B61B49CCAFF}" dt="2021-11-08T14:07:20.114" v="873" actId="478"/>
          <ac:spMkLst>
            <pc:docMk/>
            <pc:sldMk cId="2872216781" sldId="271"/>
            <ac:spMk id="3" creationId="{BC574596-1894-4ABA-8F62-6E92580AD00F}"/>
          </ac:spMkLst>
        </pc:spChg>
        <pc:spChg chg="del">
          <ac:chgData name="Bjørn Børseth" userId="87341237-4b9d-4ef2-bb9b-3e6e6f64f2e6" providerId="ADAL" clId="{4F7DFAE6-B64F-4C58-9B70-9B61B49CCAFF}" dt="2021-11-08T13:59:57.068" v="637" actId="478"/>
          <ac:spMkLst>
            <pc:docMk/>
            <pc:sldMk cId="2872216781" sldId="271"/>
            <ac:spMk id="4" creationId="{87EA6D9D-A3DB-41BE-9952-8E0EF9A0AC8B}"/>
          </ac:spMkLst>
        </pc:spChg>
        <pc:picChg chg="add mod">
          <ac:chgData name="Bjørn Børseth" userId="87341237-4b9d-4ef2-bb9b-3e6e6f64f2e6" providerId="ADAL" clId="{4F7DFAE6-B64F-4C58-9B70-9B61B49CCAFF}" dt="2021-11-09T15:29:06.343" v="2425" actId="26606"/>
          <ac:picMkLst>
            <pc:docMk/>
            <pc:sldMk cId="2872216781" sldId="271"/>
            <ac:picMk id="3" creationId="{6630A1A2-D577-46BC-836F-FA9FDCA7E8A6}"/>
          </ac:picMkLst>
        </pc:picChg>
      </pc:sldChg>
      <pc:sldChg chg="addSp delSp modSp new mod">
        <pc:chgData name="Bjørn Børseth" userId="87341237-4b9d-4ef2-bb9b-3e6e6f64f2e6" providerId="ADAL" clId="{4F7DFAE6-B64F-4C58-9B70-9B61B49CCAFF}" dt="2021-11-08T14:09:20.604" v="877" actId="962"/>
        <pc:sldMkLst>
          <pc:docMk/>
          <pc:sldMk cId="3813205903" sldId="272"/>
        </pc:sldMkLst>
        <pc:spChg chg="mod">
          <ac:chgData name="Bjørn Børseth" userId="87341237-4b9d-4ef2-bb9b-3e6e6f64f2e6" providerId="ADAL" clId="{4F7DFAE6-B64F-4C58-9B70-9B61B49CCAFF}" dt="2021-11-08T14:07:30.394" v="874" actId="26606"/>
          <ac:spMkLst>
            <pc:docMk/>
            <pc:sldMk cId="3813205903" sldId="272"/>
            <ac:spMk id="2" creationId="{2BB2E9C5-8797-48C9-A46A-129957E32CF0}"/>
          </ac:spMkLst>
        </pc:spChg>
        <pc:spChg chg="del mod">
          <ac:chgData name="Bjørn Børseth" userId="87341237-4b9d-4ef2-bb9b-3e6e6f64f2e6" providerId="ADAL" clId="{4F7DFAE6-B64F-4C58-9B70-9B61B49CCAFF}" dt="2021-11-08T14:07:30.394" v="874" actId="26606"/>
          <ac:spMkLst>
            <pc:docMk/>
            <pc:sldMk cId="3813205903" sldId="272"/>
            <ac:spMk id="3" creationId="{BCC1C2BA-B48F-4D63-93A0-E76643ACA413}"/>
          </ac:spMkLst>
        </pc:spChg>
        <pc:spChg chg="del">
          <ac:chgData name="Bjørn Børseth" userId="87341237-4b9d-4ef2-bb9b-3e6e6f64f2e6" providerId="ADAL" clId="{4F7DFAE6-B64F-4C58-9B70-9B61B49CCAFF}" dt="2021-11-08T14:07:30.394" v="874" actId="26606"/>
          <ac:spMkLst>
            <pc:docMk/>
            <pc:sldMk cId="3813205903" sldId="272"/>
            <ac:spMk id="4" creationId="{7148CD33-B7E7-4DF8-AE9D-713F29E7653F}"/>
          </ac:spMkLst>
        </pc:spChg>
        <pc:spChg chg="add del">
          <ac:chgData name="Bjørn Børseth" userId="87341237-4b9d-4ef2-bb9b-3e6e6f64f2e6" providerId="ADAL" clId="{4F7DFAE6-B64F-4C58-9B70-9B61B49CCAFF}" dt="2021-11-08T14:09:18.410" v="875" actId="931"/>
          <ac:spMkLst>
            <pc:docMk/>
            <pc:sldMk cId="3813205903" sldId="272"/>
            <ac:spMk id="10" creationId="{335D4D1C-2219-4728-9085-314FD6DE77A4}"/>
          </ac:spMkLst>
        </pc:spChg>
        <pc:graphicFrameChg chg="add">
          <ac:chgData name="Bjørn Børseth" userId="87341237-4b9d-4ef2-bb9b-3e6e6f64f2e6" providerId="ADAL" clId="{4F7DFAE6-B64F-4C58-9B70-9B61B49CCAFF}" dt="2021-11-08T14:07:30.394" v="874" actId="26606"/>
          <ac:graphicFrameMkLst>
            <pc:docMk/>
            <pc:sldMk cId="3813205903" sldId="272"/>
            <ac:graphicFrameMk id="6" creationId="{260734E7-5AFF-4E95-9E31-CFCF5E2F2AA2}"/>
          </ac:graphicFrameMkLst>
        </pc:graphicFrameChg>
        <pc:picChg chg="add mod">
          <ac:chgData name="Bjørn Børseth" userId="87341237-4b9d-4ef2-bb9b-3e6e6f64f2e6" providerId="ADAL" clId="{4F7DFAE6-B64F-4C58-9B70-9B61B49CCAFF}" dt="2021-11-08T14:09:20.604" v="877" actId="962"/>
          <ac:picMkLst>
            <pc:docMk/>
            <pc:sldMk cId="3813205903" sldId="272"/>
            <ac:picMk id="7" creationId="{BD30C508-B699-4EBA-B8C4-B16F1A80DECA}"/>
          </ac:picMkLst>
        </pc:picChg>
      </pc:sldChg>
      <pc:sldChg chg="addSp delSp modSp new mod modClrScheme chgLayout">
        <pc:chgData name="Bjørn Børseth" userId="87341237-4b9d-4ef2-bb9b-3e6e6f64f2e6" providerId="ADAL" clId="{4F7DFAE6-B64F-4C58-9B70-9B61B49CCAFF}" dt="2021-11-09T14:47:12.353" v="2421" actId="26606"/>
        <pc:sldMkLst>
          <pc:docMk/>
          <pc:sldMk cId="3377186490" sldId="273"/>
        </pc:sldMkLst>
        <pc:spChg chg="mod">
          <ac:chgData name="Bjørn Børseth" userId="87341237-4b9d-4ef2-bb9b-3e6e6f64f2e6" providerId="ADAL" clId="{4F7DFAE6-B64F-4C58-9B70-9B61B49CCAFF}" dt="2021-11-09T14:47:12.353" v="2421" actId="26606"/>
          <ac:spMkLst>
            <pc:docMk/>
            <pc:sldMk cId="3377186490" sldId="273"/>
            <ac:spMk id="2" creationId="{3838F3BA-94CF-4465-B508-A768176AF721}"/>
          </ac:spMkLst>
        </pc:spChg>
        <pc:spChg chg="del">
          <ac:chgData name="Bjørn Børseth" userId="87341237-4b9d-4ef2-bb9b-3e6e6f64f2e6" providerId="ADAL" clId="{4F7DFAE6-B64F-4C58-9B70-9B61B49CCAFF}" dt="2021-11-08T14:05:33.288" v="793" actId="478"/>
          <ac:spMkLst>
            <pc:docMk/>
            <pc:sldMk cId="3377186490" sldId="273"/>
            <ac:spMk id="3" creationId="{40104201-41C8-425C-9996-8B066ADFEBF5}"/>
          </ac:spMkLst>
        </pc:spChg>
        <pc:spChg chg="del">
          <ac:chgData name="Bjørn Børseth" userId="87341237-4b9d-4ef2-bb9b-3e6e6f64f2e6" providerId="ADAL" clId="{4F7DFAE6-B64F-4C58-9B70-9B61B49CCAFF}" dt="2021-11-08T14:05:27.506" v="792" actId="478"/>
          <ac:spMkLst>
            <pc:docMk/>
            <pc:sldMk cId="3377186490" sldId="273"/>
            <ac:spMk id="4" creationId="{0B1FF76E-15C3-4829-8AF1-8647A7E6D2D5}"/>
          </ac:spMkLst>
        </pc:spChg>
        <pc:picChg chg="add mod">
          <ac:chgData name="Bjørn Børseth" userId="87341237-4b9d-4ef2-bb9b-3e6e6f64f2e6" providerId="ADAL" clId="{4F7DFAE6-B64F-4C58-9B70-9B61B49CCAFF}" dt="2021-11-09T14:47:12.353" v="2421" actId="26606"/>
          <ac:picMkLst>
            <pc:docMk/>
            <pc:sldMk cId="3377186490" sldId="273"/>
            <ac:picMk id="3" creationId="{FD398DF2-937F-4331-8FDD-DBBDA5EE2D9E}"/>
          </ac:picMkLst>
        </pc:picChg>
      </pc:sldChg>
      <pc:sldChg chg="addSp delSp modSp new mod modClrScheme chgLayout">
        <pc:chgData name="Bjørn Børseth" userId="87341237-4b9d-4ef2-bb9b-3e6e6f64f2e6" providerId="ADAL" clId="{4F7DFAE6-B64F-4C58-9B70-9B61B49CCAFF}" dt="2021-11-08T14:06:31.182" v="824" actId="26606"/>
        <pc:sldMkLst>
          <pc:docMk/>
          <pc:sldMk cId="3041484496" sldId="274"/>
        </pc:sldMkLst>
        <pc:spChg chg="mod">
          <ac:chgData name="Bjørn Børseth" userId="87341237-4b9d-4ef2-bb9b-3e6e6f64f2e6" providerId="ADAL" clId="{4F7DFAE6-B64F-4C58-9B70-9B61B49CCAFF}" dt="2021-11-08T14:06:31.182" v="824" actId="26606"/>
          <ac:spMkLst>
            <pc:docMk/>
            <pc:sldMk cId="3041484496" sldId="274"/>
            <ac:spMk id="2" creationId="{E7108D1F-23F2-40E2-ADC1-C716D13D649D}"/>
          </ac:spMkLst>
        </pc:spChg>
        <pc:spChg chg="del">
          <ac:chgData name="Bjørn Børseth" userId="87341237-4b9d-4ef2-bb9b-3e6e6f64f2e6" providerId="ADAL" clId="{4F7DFAE6-B64F-4C58-9B70-9B61B49CCAFF}" dt="2021-11-08T14:05:53.669" v="816" actId="478"/>
          <ac:spMkLst>
            <pc:docMk/>
            <pc:sldMk cId="3041484496" sldId="274"/>
            <ac:spMk id="3" creationId="{07915732-BB83-4A6C-AD3C-5599DCFEFEF9}"/>
          </ac:spMkLst>
        </pc:spChg>
        <pc:spChg chg="del">
          <ac:chgData name="Bjørn Børseth" userId="87341237-4b9d-4ef2-bb9b-3e6e6f64f2e6" providerId="ADAL" clId="{4F7DFAE6-B64F-4C58-9B70-9B61B49CCAFF}" dt="2021-11-08T14:05:58.827" v="817" actId="478"/>
          <ac:spMkLst>
            <pc:docMk/>
            <pc:sldMk cId="3041484496" sldId="274"/>
            <ac:spMk id="4" creationId="{C9BB3B3D-3721-4819-83BA-E201D0D63E9B}"/>
          </ac:spMkLst>
        </pc:spChg>
        <pc:picChg chg="add mod">
          <ac:chgData name="Bjørn Børseth" userId="87341237-4b9d-4ef2-bb9b-3e6e6f64f2e6" providerId="ADAL" clId="{4F7DFAE6-B64F-4C58-9B70-9B61B49CCAFF}" dt="2021-11-08T14:06:31.182" v="824" actId="26606"/>
          <ac:picMkLst>
            <pc:docMk/>
            <pc:sldMk cId="3041484496" sldId="274"/>
            <ac:picMk id="6" creationId="{213E0400-A17D-4065-863F-8FBD62B0C3B8}"/>
          </ac:picMkLst>
        </pc:picChg>
      </pc:sldChg>
      <pc:sldChg chg="addSp delSp modSp new mod modClrScheme chgLayout">
        <pc:chgData name="Bjørn Børseth" userId="87341237-4b9d-4ef2-bb9b-3e6e6f64f2e6" providerId="ADAL" clId="{4F7DFAE6-B64F-4C58-9B70-9B61B49CCAFF}" dt="2021-11-09T12:56:36.022" v="2398" actId="20577"/>
        <pc:sldMkLst>
          <pc:docMk/>
          <pc:sldMk cId="1226632886" sldId="275"/>
        </pc:sldMkLst>
        <pc:spChg chg="mod">
          <ac:chgData name="Bjørn Børseth" userId="87341237-4b9d-4ef2-bb9b-3e6e6f64f2e6" providerId="ADAL" clId="{4F7DFAE6-B64F-4C58-9B70-9B61B49CCAFF}" dt="2021-11-09T12:55:59.905" v="2353" actId="26606"/>
          <ac:spMkLst>
            <pc:docMk/>
            <pc:sldMk cId="1226632886" sldId="275"/>
            <ac:spMk id="2" creationId="{D719B874-69C0-493A-B818-45F640083093}"/>
          </ac:spMkLst>
        </pc:spChg>
        <pc:spChg chg="mod">
          <ac:chgData name="Bjørn Børseth" userId="87341237-4b9d-4ef2-bb9b-3e6e6f64f2e6" providerId="ADAL" clId="{4F7DFAE6-B64F-4C58-9B70-9B61B49CCAFF}" dt="2021-11-09T12:55:59.905" v="2353" actId="26606"/>
          <ac:spMkLst>
            <pc:docMk/>
            <pc:sldMk cId="1226632886" sldId="275"/>
            <ac:spMk id="3" creationId="{8B86EF38-D059-4AAA-B6BA-3604A70D9703}"/>
          </ac:spMkLst>
        </pc:spChg>
        <pc:spChg chg="del mod">
          <ac:chgData name="Bjørn Børseth" userId="87341237-4b9d-4ef2-bb9b-3e6e6f64f2e6" providerId="ADAL" clId="{4F7DFAE6-B64F-4C58-9B70-9B61B49CCAFF}" dt="2021-11-09T12:55:38.826" v="2346" actId="478"/>
          <ac:spMkLst>
            <pc:docMk/>
            <pc:sldMk cId="1226632886" sldId="275"/>
            <ac:spMk id="4" creationId="{7B1AED91-C8A0-46EF-A4BB-7F046E6B2A02}"/>
          </ac:spMkLst>
        </pc:spChg>
        <pc:spChg chg="add del mod">
          <ac:chgData name="Bjørn Børseth" userId="87341237-4b9d-4ef2-bb9b-3e6e6f64f2e6" providerId="ADAL" clId="{4F7DFAE6-B64F-4C58-9B70-9B61B49CCAFF}" dt="2021-11-09T12:55:43.524" v="2347" actId="478"/>
          <ac:spMkLst>
            <pc:docMk/>
            <pc:sldMk cId="1226632886" sldId="275"/>
            <ac:spMk id="8" creationId="{53A2A65C-2011-49E4-BA53-6B3A3D12A8A0}"/>
          </ac:spMkLst>
        </pc:spChg>
        <pc:spChg chg="add mod">
          <ac:chgData name="Bjørn Børseth" userId="87341237-4b9d-4ef2-bb9b-3e6e6f64f2e6" providerId="ADAL" clId="{4F7DFAE6-B64F-4C58-9B70-9B61B49CCAFF}" dt="2021-11-09T12:56:36.022" v="2398" actId="20577"/>
          <ac:spMkLst>
            <pc:docMk/>
            <pc:sldMk cId="1226632886" sldId="275"/>
            <ac:spMk id="9" creationId="{14AD1EE0-1028-4FC3-B32D-A633BEB408A3}"/>
          </ac:spMkLst>
        </pc:spChg>
        <pc:picChg chg="add mod modCrop">
          <ac:chgData name="Bjørn Børseth" userId="87341237-4b9d-4ef2-bb9b-3e6e6f64f2e6" providerId="ADAL" clId="{4F7DFAE6-B64F-4C58-9B70-9B61B49CCAFF}" dt="2021-11-09T12:56:12.556" v="2354" actId="732"/>
          <ac:picMkLst>
            <pc:docMk/>
            <pc:sldMk cId="1226632886" sldId="275"/>
            <ac:picMk id="6" creationId="{98B095AC-93F7-4CED-9F7E-19F61850D710}"/>
          </ac:picMkLst>
        </pc:picChg>
      </pc:sldChg>
      <pc:sldChg chg="new del">
        <pc:chgData name="Bjørn Børseth" userId="87341237-4b9d-4ef2-bb9b-3e6e6f64f2e6" providerId="ADAL" clId="{4F7DFAE6-B64F-4C58-9B70-9B61B49CCAFF}" dt="2021-11-08T14:35:47.603" v="2156" actId="47"/>
        <pc:sldMkLst>
          <pc:docMk/>
          <pc:sldMk cId="1442715283" sldId="276"/>
        </pc:sldMkLst>
      </pc:sldChg>
      <pc:sldChg chg="modSp new del mod">
        <pc:chgData name="Bjørn Børseth" userId="87341237-4b9d-4ef2-bb9b-3e6e6f64f2e6" providerId="ADAL" clId="{4F7DFAE6-B64F-4C58-9B70-9B61B49CCAFF}" dt="2021-11-08T14:35:51.908" v="2157" actId="47"/>
        <pc:sldMkLst>
          <pc:docMk/>
          <pc:sldMk cId="1086515778" sldId="277"/>
        </pc:sldMkLst>
        <pc:spChg chg="mod">
          <ac:chgData name="Bjørn Børseth" userId="87341237-4b9d-4ef2-bb9b-3e6e6f64f2e6" providerId="ADAL" clId="{4F7DFAE6-B64F-4C58-9B70-9B61B49CCAFF}" dt="2021-11-08T14:35:42.403" v="2154" actId="20577"/>
          <ac:spMkLst>
            <pc:docMk/>
            <pc:sldMk cId="1086515778" sldId="277"/>
            <ac:spMk id="2" creationId="{1AF624B3-5274-4645-8223-FDDC5B31718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F4B4D-D39E-4E7A-B063-86457C9943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C60828-7687-44A6-87A1-40C836FEB192}">
      <dgm:prSet/>
      <dgm:spPr/>
      <dgm:t>
        <a:bodyPr/>
        <a:lstStyle/>
        <a:p>
          <a:r>
            <a:rPr lang="nb-NO"/>
            <a:t>E6 Kvithammar-Åsen</a:t>
          </a:r>
          <a:endParaRPr lang="en-US"/>
        </a:p>
      </dgm:t>
    </dgm:pt>
    <dgm:pt modelId="{98929655-8CD8-4F36-88D6-B69924E10162}" type="parTrans" cxnId="{4ADA80AE-50A9-4907-BC62-9D82532C3BDD}">
      <dgm:prSet/>
      <dgm:spPr/>
      <dgm:t>
        <a:bodyPr/>
        <a:lstStyle/>
        <a:p>
          <a:endParaRPr lang="en-US"/>
        </a:p>
      </dgm:t>
    </dgm:pt>
    <dgm:pt modelId="{51A4B4F3-4A1C-42C0-99A3-9176B557385C}" type="sibTrans" cxnId="{4ADA80AE-50A9-4907-BC62-9D82532C3BDD}">
      <dgm:prSet/>
      <dgm:spPr/>
      <dgm:t>
        <a:bodyPr/>
        <a:lstStyle/>
        <a:p>
          <a:endParaRPr lang="en-US"/>
        </a:p>
      </dgm:t>
    </dgm:pt>
    <dgm:pt modelId="{3F17F121-237A-4BEC-883F-71C41819DB04}">
      <dgm:prSet/>
      <dgm:spPr/>
      <dgm:t>
        <a:bodyPr/>
        <a:lstStyle/>
        <a:p>
          <a:r>
            <a:rPr lang="nb-NO"/>
            <a:t>E6 Ranheim-Værnes</a:t>
          </a:r>
          <a:endParaRPr lang="en-US"/>
        </a:p>
      </dgm:t>
    </dgm:pt>
    <dgm:pt modelId="{52918B1B-BEB7-4B64-850B-DD75619EFFEC}" type="parTrans" cxnId="{512A18B1-C87E-4B33-9A5B-86D1CFFE82B0}">
      <dgm:prSet/>
      <dgm:spPr/>
      <dgm:t>
        <a:bodyPr/>
        <a:lstStyle/>
        <a:p>
          <a:endParaRPr lang="en-US"/>
        </a:p>
      </dgm:t>
    </dgm:pt>
    <dgm:pt modelId="{D142B54C-9ABB-43B9-A25D-2E26EC91428F}" type="sibTrans" cxnId="{512A18B1-C87E-4B33-9A5B-86D1CFFE82B0}">
      <dgm:prSet/>
      <dgm:spPr/>
      <dgm:t>
        <a:bodyPr/>
        <a:lstStyle/>
        <a:p>
          <a:endParaRPr lang="en-US"/>
        </a:p>
      </dgm:t>
    </dgm:pt>
    <dgm:pt modelId="{6E9B5B7B-65B4-444A-8BF1-8B2BB8D01DED}">
      <dgm:prSet/>
      <dgm:spPr/>
      <dgm:t>
        <a:bodyPr/>
        <a:lstStyle/>
        <a:p>
          <a:r>
            <a:rPr lang="nb-NO"/>
            <a:t>E6 Roterud-Storhove</a:t>
          </a:r>
          <a:endParaRPr lang="en-US"/>
        </a:p>
      </dgm:t>
    </dgm:pt>
    <dgm:pt modelId="{F1ADDBC4-CC7F-4FDB-B44D-78A50B7703FF}" type="parTrans" cxnId="{6BCE4254-0D85-493A-9D55-A058C7189168}">
      <dgm:prSet/>
      <dgm:spPr/>
      <dgm:t>
        <a:bodyPr/>
        <a:lstStyle/>
        <a:p>
          <a:endParaRPr lang="en-US"/>
        </a:p>
      </dgm:t>
    </dgm:pt>
    <dgm:pt modelId="{D9AE6711-D205-4E57-B895-639C3B37EB35}" type="sibTrans" cxnId="{6BCE4254-0D85-493A-9D55-A058C7189168}">
      <dgm:prSet/>
      <dgm:spPr/>
      <dgm:t>
        <a:bodyPr/>
        <a:lstStyle/>
        <a:p>
          <a:endParaRPr lang="en-US"/>
        </a:p>
      </dgm:t>
    </dgm:pt>
    <dgm:pt modelId="{25A0E2AE-39FD-4FA4-A304-694EF3D8E002}">
      <dgm:prSet/>
      <dgm:spPr/>
      <dgm:t>
        <a:bodyPr/>
        <a:lstStyle/>
        <a:p>
          <a:r>
            <a:rPr lang="nb-NO"/>
            <a:t>E39 Mandal øst –Mandal by</a:t>
          </a:r>
          <a:endParaRPr lang="en-US"/>
        </a:p>
      </dgm:t>
    </dgm:pt>
    <dgm:pt modelId="{1549D4C2-E045-4145-8126-423B7596B90D}" type="parTrans" cxnId="{0B03C417-E919-4991-A77B-5921B3710D6C}">
      <dgm:prSet/>
      <dgm:spPr/>
      <dgm:t>
        <a:bodyPr/>
        <a:lstStyle/>
        <a:p>
          <a:endParaRPr lang="en-US"/>
        </a:p>
      </dgm:t>
    </dgm:pt>
    <dgm:pt modelId="{14C53C64-5FBF-4C3C-8099-C19218FB1D74}" type="sibTrans" cxnId="{0B03C417-E919-4991-A77B-5921B3710D6C}">
      <dgm:prSet/>
      <dgm:spPr/>
      <dgm:t>
        <a:bodyPr/>
        <a:lstStyle/>
        <a:p>
          <a:endParaRPr lang="en-US"/>
        </a:p>
      </dgm:t>
    </dgm:pt>
    <dgm:pt modelId="{347F160E-1029-4731-B9A5-55ACDE4CF8A9}" type="pres">
      <dgm:prSet presAssocID="{7D5F4B4D-D39E-4E7A-B063-86457C9943D5}" presName="linear" presStyleCnt="0">
        <dgm:presLayoutVars>
          <dgm:animLvl val="lvl"/>
          <dgm:resizeHandles val="exact"/>
        </dgm:presLayoutVars>
      </dgm:prSet>
      <dgm:spPr/>
    </dgm:pt>
    <dgm:pt modelId="{3E71B92B-ED24-4A9F-B31F-83D933EEDFD6}" type="pres">
      <dgm:prSet presAssocID="{06C60828-7687-44A6-87A1-40C836FEB19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2494107-7471-4CC7-A281-75191CDBAF87}" type="pres">
      <dgm:prSet presAssocID="{51A4B4F3-4A1C-42C0-99A3-9176B557385C}" presName="spacer" presStyleCnt="0"/>
      <dgm:spPr/>
    </dgm:pt>
    <dgm:pt modelId="{14ED26E2-100F-4704-BBA9-6F55DE6AF1DC}" type="pres">
      <dgm:prSet presAssocID="{3F17F121-237A-4BEC-883F-71C41819DB0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E1DA9A-2780-41F7-9027-FF6FB33ABF59}" type="pres">
      <dgm:prSet presAssocID="{D142B54C-9ABB-43B9-A25D-2E26EC91428F}" presName="spacer" presStyleCnt="0"/>
      <dgm:spPr/>
    </dgm:pt>
    <dgm:pt modelId="{BFCF653F-7B16-40A4-B2DB-448476BEBE1B}" type="pres">
      <dgm:prSet presAssocID="{6E9B5B7B-65B4-444A-8BF1-8B2BB8D01D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E120F94-DE01-4FA2-A235-0A3A45CCB732}" type="pres">
      <dgm:prSet presAssocID="{D9AE6711-D205-4E57-B895-639C3B37EB35}" presName="spacer" presStyleCnt="0"/>
      <dgm:spPr/>
    </dgm:pt>
    <dgm:pt modelId="{3D0EFBB0-5FEC-4137-B863-E918455F0D56}" type="pres">
      <dgm:prSet presAssocID="{25A0E2AE-39FD-4FA4-A304-694EF3D8E00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2F92A09-F9A3-469D-A534-4E1E70400F44}" type="presOf" srcId="{3F17F121-237A-4BEC-883F-71C41819DB04}" destId="{14ED26E2-100F-4704-BBA9-6F55DE6AF1DC}" srcOrd="0" destOrd="0" presId="urn:microsoft.com/office/officeart/2005/8/layout/vList2"/>
    <dgm:cxn modelId="{0B03C417-E919-4991-A77B-5921B3710D6C}" srcId="{7D5F4B4D-D39E-4E7A-B063-86457C9943D5}" destId="{25A0E2AE-39FD-4FA4-A304-694EF3D8E002}" srcOrd="3" destOrd="0" parTransId="{1549D4C2-E045-4145-8126-423B7596B90D}" sibTransId="{14C53C64-5FBF-4C3C-8099-C19218FB1D74}"/>
    <dgm:cxn modelId="{6BCE4254-0D85-493A-9D55-A058C7189168}" srcId="{7D5F4B4D-D39E-4E7A-B063-86457C9943D5}" destId="{6E9B5B7B-65B4-444A-8BF1-8B2BB8D01DED}" srcOrd="2" destOrd="0" parTransId="{F1ADDBC4-CC7F-4FDB-B44D-78A50B7703FF}" sibTransId="{D9AE6711-D205-4E57-B895-639C3B37EB35}"/>
    <dgm:cxn modelId="{792A997F-AB62-4369-B10A-BA00794DA1A1}" type="presOf" srcId="{7D5F4B4D-D39E-4E7A-B063-86457C9943D5}" destId="{347F160E-1029-4731-B9A5-55ACDE4CF8A9}" srcOrd="0" destOrd="0" presId="urn:microsoft.com/office/officeart/2005/8/layout/vList2"/>
    <dgm:cxn modelId="{22966A85-2611-4E60-ABDE-D264B4F113C4}" type="presOf" srcId="{25A0E2AE-39FD-4FA4-A304-694EF3D8E002}" destId="{3D0EFBB0-5FEC-4137-B863-E918455F0D56}" srcOrd="0" destOrd="0" presId="urn:microsoft.com/office/officeart/2005/8/layout/vList2"/>
    <dgm:cxn modelId="{46A04BA3-9CE2-4511-AD54-30D5B5D38C03}" type="presOf" srcId="{06C60828-7687-44A6-87A1-40C836FEB192}" destId="{3E71B92B-ED24-4A9F-B31F-83D933EEDFD6}" srcOrd="0" destOrd="0" presId="urn:microsoft.com/office/officeart/2005/8/layout/vList2"/>
    <dgm:cxn modelId="{5622B8AA-6756-43D5-ABDA-4D01F7E0027C}" type="presOf" srcId="{6E9B5B7B-65B4-444A-8BF1-8B2BB8D01DED}" destId="{BFCF653F-7B16-40A4-B2DB-448476BEBE1B}" srcOrd="0" destOrd="0" presId="urn:microsoft.com/office/officeart/2005/8/layout/vList2"/>
    <dgm:cxn modelId="{4ADA80AE-50A9-4907-BC62-9D82532C3BDD}" srcId="{7D5F4B4D-D39E-4E7A-B063-86457C9943D5}" destId="{06C60828-7687-44A6-87A1-40C836FEB192}" srcOrd="0" destOrd="0" parTransId="{98929655-8CD8-4F36-88D6-B69924E10162}" sibTransId="{51A4B4F3-4A1C-42C0-99A3-9176B557385C}"/>
    <dgm:cxn modelId="{512A18B1-C87E-4B33-9A5B-86D1CFFE82B0}" srcId="{7D5F4B4D-D39E-4E7A-B063-86457C9943D5}" destId="{3F17F121-237A-4BEC-883F-71C41819DB04}" srcOrd="1" destOrd="0" parTransId="{52918B1B-BEB7-4B64-850B-DD75619EFFEC}" sibTransId="{D142B54C-9ABB-43B9-A25D-2E26EC91428F}"/>
    <dgm:cxn modelId="{EB58A33D-A152-43E0-A50D-B3DB84DBA988}" type="presParOf" srcId="{347F160E-1029-4731-B9A5-55ACDE4CF8A9}" destId="{3E71B92B-ED24-4A9F-B31F-83D933EEDFD6}" srcOrd="0" destOrd="0" presId="urn:microsoft.com/office/officeart/2005/8/layout/vList2"/>
    <dgm:cxn modelId="{A89A4619-0D0B-445A-B5EA-EA7B5AF4D0FF}" type="presParOf" srcId="{347F160E-1029-4731-B9A5-55ACDE4CF8A9}" destId="{22494107-7471-4CC7-A281-75191CDBAF87}" srcOrd="1" destOrd="0" presId="urn:microsoft.com/office/officeart/2005/8/layout/vList2"/>
    <dgm:cxn modelId="{B4C7DC79-747A-4D8C-8B2C-61F4D096473E}" type="presParOf" srcId="{347F160E-1029-4731-B9A5-55ACDE4CF8A9}" destId="{14ED26E2-100F-4704-BBA9-6F55DE6AF1DC}" srcOrd="2" destOrd="0" presId="urn:microsoft.com/office/officeart/2005/8/layout/vList2"/>
    <dgm:cxn modelId="{3D4A7884-8934-4D33-803A-DC568BB6DC16}" type="presParOf" srcId="{347F160E-1029-4731-B9A5-55ACDE4CF8A9}" destId="{08E1DA9A-2780-41F7-9027-FF6FB33ABF59}" srcOrd="3" destOrd="0" presId="urn:microsoft.com/office/officeart/2005/8/layout/vList2"/>
    <dgm:cxn modelId="{C349D2EF-7F54-440C-82AA-E78E226DEFDC}" type="presParOf" srcId="{347F160E-1029-4731-B9A5-55ACDE4CF8A9}" destId="{BFCF653F-7B16-40A4-B2DB-448476BEBE1B}" srcOrd="4" destOrd="0" presId="urn:microsoft.com/office/officeart/2005/8/layout/vList2"/>
    <dgm:cxn modelId="{B870F30E-AB82-4332-960A-E7ACF5775395}" type="presParOf" srcId="{347F160E-1029-4731-B9A5-55ACDE4CF8A9}" destId="{8E120F94-DE01-4FA2-A235-0A3A45CCB732}" srcOrd="5" destOrd="0" presId="urn:microsoft.com/office/officeart/2005/8/layout/vList2"/>
    <dgm:cxn modelId="{6A4F0A2E-04C9-40EE-B8D3-DEFF2CAFC6B3}" type="presParOf" srcId="{347F160E-1029-4731-B9A5-55ACDE4CF8A9}" destId="{3D0EFBB0-5FEC-4137-B863-E918455F0D5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1B92B-ED24-4A9F-B31F-83D933EEDFD6}">
      <dsp:nvSpPr>
        <dsp:cNvPr id="0" name=""/>
        <dsp:cNvSpPr/>
      </dsp:nvSpPr>
      <dsp:spPr>
        <a:xfrm>
          <a:off x="0" y="790199"/>
          <a:ext cx="5400000" cy="797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E6 Kvithammar-Åsen</a:t>
          </a:r>
          <a:endParaRPr lang="en-US" sz="3100" kern="1200"/>
        </a:p>
      </dsp:txBody>
      <dsp:txXfrm>
        <a:off x="38952" y="829151"/>
        <a:ext cx="5322096" cy="720036"/>
      </dsp:txXfrm>
    </dsp:sp>
    <dsp:sp modelId="{14ED26E2-100F-4704-BBA9-6F55DE6AF1DC}">
      <dsp:nvSpPr>
        <dsp:cNvPr id="0" name=""/>
        <dsp:cNvSpPr/>
      </dsp:nvSpPr>
      <dsp:spPr>
        <a:xfrm>
          <a:off x="0" y="1677419"/>
          <a:ext cx="5400000" cy="797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E6 Ranheim-Værnes</a:t>
          </a:r>
          <a:endParaRPr lang="en-US" sz="3100" kern="1200"/>
        </a:p>
      </dsp:txBody>
      <dsp:txXfrm>
        <a:off x="38952" y="1716371"/>
        <a:ext cx="5322096" cy="720036"/>
      </dsp:txXfrm>
    </dsp:sp>
    <dsp:sp modelId="{BFCF653F-7B16-40A4-B2DB-448476BEBE1B}">
      <dsp:nvSpPr>
        <dsp:cNvPr id="0" name=""/>
        <dsp:cNvSpPr/>
      </dsp:nvSpPr>
      <dsp:spPr>
        <a:xfrm>
          <a:off x="0" y="2564640"/>
          <a:ext cx="5400000" cy="797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E6 Roterud-Storhove</a:t>
          </a:r>
          <a:endParaRPr lang="en-US" sz="3100" kern="1200"/>
        </a:p>
      </dsp:txBody>
      <dsp:txXfrm>
        <a:off x="38952" y="2603592"/>
        <a:ext cx="5322096" cy="720036"/>
      </dsp:txXfrm>
    </dsp:sp>
    <dsp:sp modelId="{3D0EFBB0-5FEC-4137-B863-E918455F0D56}">
      <dsp:nvSpPr>
        <dsp:cNvPr id="0" name=""/>
        <dsp:cNvSpPr/>
      </dsp:nvSpPr>
      <dsp:spPr>
        <a:xfrm>
          <a:off x="0" y="3451860"/>
          <a:ext cx="5400000" cy="797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E39 Mandal øst –Mandal by</a:t>
          </a:r>
          <a:endParaRPr lang="en-US" sz="3100" kern="1200"/>
        </a:p>
      </dsp:txBody>
      <dsp:txXfrm>
        <a:off x="38952" y="3490812"/>
        <a:ext cx="5322096" cy="720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F02FF-A78B-E140-8366-AD78E349B310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A86C6-EFAA-4047-AF79-BA74C67480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26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ro Logo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AD798-EBC0-894A-BFDC-1220F586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5B6B0-FC8C-B341-B734-D8E862C1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2322F-FB2F-8A4B-88CE-F8A7F94F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77BE3-9862-BB4A-91D8-E45C0F512B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8100" y="2616200"/>
            <a:ext cx="44958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6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5986-2891-9B4C-9F4F-C3262AFE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C0559-EA22-4F48-8BAE-AEF731EC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CDFBB-BF0F-FE46-823A-398DD136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CB294-3BB6-0C4D-91C6-CC6EB09C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70B3A-F59E-4A40-9A2D-1212DBFA9C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4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AD798-EBC0-894A-BFDC-1220F586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5B6B0-FC8C-B341-B734-D8E862C1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2322F-FB2F-8A4B-88CE-F8A7F94F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26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675D-6731-7743-AD58-147ED12C7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000" y="1419030"/>
            <a:ext cx="10980000" cy="1655762"/>
          </a:xfrm>
        </p:spPr>
        <p:txBody>
          <a:bodyPr anchor="b">
            <a:normAutofit/>
          </a:bodyPr>
          <a:lstStyle>
            <a:lvl1pPr algn="l">
              <a:defRPr sz="4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C9FF9-1638-B842-AFDD-D00B8E8A3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000" y="3435172"/>
            <a:ext cx="1098000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0CA53-3886-204B-9972-747D4D46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4E33B-E518-ED4C-9973-1D4C1110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9CD8A-A4FA-AF40-88D8-1DE93435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D2D439-7CA4-294F-9A4D-66921B1A8F98}"/>
              </a:ext>
            </a:extLst>
          </p:cNvPr>
          <p:cNvCxnSpPr/>
          <p:nvPr userDrawn="1"/>
        </p:nvCxnSpPr>
        <p:spPr>
          <a:xfrm>
            <a:off x="637750" y="3209411"/>
            <a:ext cx="936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E22750E-E9B6-E940-B662-1C2F1C2928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5068" y="365125"/>
            <a:ext cx="1263317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26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3226-7DD1-E343-9E72-60BB899C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A752E5-ECC0-DE41-88A4-1A2A051D7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7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0EA6-0740-DF46-A1B1-C6105638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19CAD-E04E-CC46-91F0-45C923C29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000" y="1369452"/>
            <a:ext cx="5400000" cy="504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EBA9A-0B14-5349-87F1-5A1D5C02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000" y="1369452"/>
            <a:ext cx="5400000" cy="504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90B7C-9D94-1D4E-A6DC-95C7C337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7FC76-4EEE-BF42-920B-D803D485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D38B3-B480-8842-995D-98A84863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FD8A4C-78BF-484E-971B-F59A9A87E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2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Pictures with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7CDA-97A4-E14A-A274-7DDF41B0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71D4F-609C-D243-9461-C6A93055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000" y="5149452"/>
            <a:ext cx="5400000" cy="12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60762-E400-2947-BF0F-BB662017D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6000" y="5149452"/>
            <a:ext cx="5400000" cy="12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2B2F3-A61D-194C-BF52-5391A1D0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2CFB5-A988-834C-92E8-36409BDD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AFCD9F-C9F6-6E4B-8106-CB996A35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31B7EBE-4AB1-B549-B04B-7D5DEB247B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000" y="1369452"/>
            <a:ext cx="5400000" cy="3600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7035B1-0185-F74E-A69D-7134F38683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00" y="1369452"/>
            <a:ext cx="5400000" cy="360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6D6EB0-5DF2-D646-BF5A-F9B815EFE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6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3226-7DD1-E343-9E72-60BB899C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1367999"/>
            <a:ext cx="3240000" cy="504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26000" y="1367999"/>
            <a:ext cx="7560000" cy="504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A6DD8C-0394-7241-83EC-F749C6BBAD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2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and Large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549000"/>
            <a:ext cx="2160000" cy="57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000" y="549000"/>
            <a:ext cx="8640000" cy="5760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4B24B6-9A66-5145-B0BB-7CF32D1CD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48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2500" y="0"/>
            <a:ext cx="10287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8334BB-2647-0B4F-8618-96E8F87A1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1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e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977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plassholder_">
            <a:extLst>
              <a:ext uri="{FF2B5EF4-FFF2-40B4-BE49-F238E27FC236}">
                <a16:creationId xmlns:a16="http://schemas.microsoft.com/office/drawing/2014/main" id="{EA760E89-C881-3B48-A228-2E14D4F18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EE35CFE-C335-4559-BA33-515485791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77511" y="365125"/>
            <a:ext cx="249809" cy="2736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3555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11157-A7CE-B84C-9729-A138FAC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C8886-4338-C64E-A21A-B872842C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000" y="1367999"/>
            <a:ext cx="10980000" cy="50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F5522-9EA8-2640-91C8-389CA859D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6000" y="6415802"/>
            <a:ext cx="18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9D934B1-DD6A-CD43-98B4-84FC6694843F}" type="datetimeFigureOut">
              <a:rPr lang="nb-NO" smtClean="0"/>
              <a:pPr/>
              <a:t>09.11.2021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27965-9243-2649-9C8C-57E449495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6000" y="6415802"/>
            <a:ext cx="72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0166B-6CDB-5B41-86FA-2C1511DF9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6000" y="6415802"/>
            <a:ext cx="18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C10ECD5-64D1-0845-9040-480B2A52F72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75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3" r:id="rId5"/>
    <p:sldLayoutId id="2147483659" r:id="rId6"/>
    <p:sldLayoutId id="2147483661" r:id="rId7"/>
    <p:sldLayoutId id="2147483663" r:id="rId8"/>
    <p:sldLayoutId id="2147483664" r:id="rId9"/>
    <p:sldLayoutId id="2147483654" r:id="rId10"/>
    <p:sldLayoutId id="214748365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100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4622AB-AD7C-485F-8578-617788C58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 anchor="t">
            <a:normAutofit/>
          </a:bodyPr>
          <a:lstStyle/>
          <a:p>
            <a:r>
              <a:rPr lang="nb-NO" dirty="0"/>
              <a:t>E39 Mandal øst – Mandal by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630A1A2-D577-46BC-836F-FA9FDCA7E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33" b="730"/>
          <a:stretch/>
        </p:blipFill>
        <p:spPr>
          <a:xfrm>
            <a:off x="606000" y="1367999"/>
            <a:ext cx="10980000" cy="50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21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D15D319F-0239-44C0-AF9B-D10A3125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 anchor="t">
            <a:normAutofit/>
          </a:bodyPr>
          <a:lstStyle/>
          <a:p>
            <a:r>
              <a:rPr lang="nb-NO" dirty="0"/>
              <a:t>Erfaringer så langt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266D16-7B3B-4A10-9BD5-42921F1DD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000" y="1369452"/>
            <a:ext cx="5400000" cy="5040000"/>
          </a:xfrm>
        </p:spPr>
        <p:txBody>
          <a:bodyPr/>
          <a:lstStyle/>
          <a:p>
            <a:r>
              <a:rPr lang="nb-NO" dirty="0"/>
              <a:t>Usikkerheten</a:t>
            </a:r>
            <a:r>
              <a:rPr lang="en-US" dirty="0"/>
              <a:t> </a:t>
            </a:r>
            <a:r>
              <a:rPr lang="nb-NO" dirty="0"/>
              <a:t>øker</a:t>
            </a:r>
            <a:r>
              <a:rPr lang="en-US" dirty="0"/>
              <a:t> </a:t>
            </a:r>
            <a:r>
              <a:rPr lang="nb-NO" dirty="0"/>
              <a:t>med tidlig involvering</a:t>
            </a:r>
          </a:p>
          <a:p>
            <a:pPr lvl="1"/>
            <a:r>
              <a:rPr lang="nb-NO" dirty="0"/>
              <a:t>Også risikoen – ikke bare mulighetene</a:t>
            </a:r>
          </a:p>
          <a:p>
            <a:endParaRPr lang="nb-NO" dirty="0"/>
          </a:p>
          <a:p>
            <a:r>
              <a:rPr lang="nb-NO" dirty="0"/>
              <a:t>Reguleringsplaner er vanskelig å forutse</a:t>
            </a:r>
          </a:p>
          <a:p>
            <a:pPr lvl="1"/>
            <a:r>
              <a:rPr lang="nb-NO" dirty="0"/>
              <a:t>Både i omfang og tid</a:t>
            </a:r>
          </a:p>
          <a:p>
            <a:endParaRPr lang="nb-NO" dirty="0"/>
          </a:p>
          <a:p>
            <a:r>
              <a:rPr lang="nb-NO" dirty="0"/>
              <a:t>Vanskelig å anslå kontaktens størrelse så tidlig</a:t>
            </a:r>
          </a:p>
          <a:p>
            <a:pPr lvl="1"/>
            <a:r>
              <a:rPr lang="nb-NO" dirty="0"/>
              <a:t>Over 40% økning fra KS1 til KS2 </a:t>
            </a:r>
            <a:r>
              <a:rPr lang="nb-NO" dirty="0" err="1"/>
              <a:t>jfr</a:t>
            </a:r>
            <a:r>
              <a:rPr lang="nb-NO" dirty="0"/>
              <a:t> tidligere </a:t>
            </a:r>
            <a:r>
              <a:rPr lang="nb-NO" dirty="0" err="1"/>
              <a:t>Concept</a:t>
            </a:r>
            <a:r>
              <a:rPr lang="nb-NO" dirty="0"/>
              <a:t> utredning</a:t>
            </a:r>
          </a:p>
          <a:p>
            <a:endParaRPr lang="nb-NO" dirty="0"/>
          </a:p>
          <a:p>
            <a:r>
              <a:rPr lang="nb-NO" dirty="0"/>
              <a:t>Leverandørene er ikke modne for denne type kontrakter</a:t>
            </a:r>
          </a:p>
          <a:p>
            <a:pPr lvl="1"/>
            <a:r>
              <a:rPr lang="nb-NO" dirty="0"/>
              <a:t>Utførelseskontrakter har vært standarden</a:t>
            </a:r>
          </a:p>
          <a:p>
            <a:pPr lvl="1"/>
            <a:r>
              <a:rPr lang="nb-NO" dirty="0"/>
              <a:t>TE ønsker heller ikke å regulere</a:t>
            </a:r>
          </a:p>
          <a:p>
            <a:endParaRPr lang="nb-NO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648EFFCD-8C2A-4613-B853-B88C1969CF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4561" y="365125"/>
            <a:ext cx="4104640" cy="3179036"/>
          </a:xfr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CDD6E8D-A90B-4679-B5B0-CBC0D6706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353" y="3429000"/>
            <a:ext cx="4885055" cy="325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81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4529-E8B9-B34B-BA92-280B98BF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59E63-58B6-F44D-B516-6B935DF625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Har ikke fått mer vei for pengene med (for) tidlig involvering av totalentreprenør</a:t>
            </a:r>
          </a:p>
          <a:p>
            <a:endParaRPr lang="nb-NO" dirty="0"/>
          </a:p>
          <a:p>
            <a:r>
              <a:rPr lang="nb-NO" dirty="0"/>
              <a:t>Har ikke oppnådd ønsket konkurranse på pris</a:t>
            </a:r>
          </a:p>
          <a:p>
            <a:endParaRPr lang="nb-NO" dirty="0"/>
          </a:p>
          <a:p>
            <a:r>
              <a:rPr lang="nb-NO" dirty="0"/>
              <a:t>Har bundet oss for tidlig til en entreprenør – kan være vanskelig å snu</a:t>
            </a:r>
          </a:p>
          <a:p>
            <a:endParaRPr lang="nb-NO" dirty="0"/>
          </a:p>
          <a:p>
            <a:r>
              <a:rPr lang="nb-NO" dirty="0"/>
              <a:t>Har ikke oppnådd tidsbesparelse – </a:t>
            </a:r>
            <a:r>
              <a:rPr lang="nb-NO" dirty="0" err="1"/>
              <a:t>regplan</a:t>
            </a:r>
            <a:r>
              <a:rPr lang="nb-NO" dirty="0"/>
              <a:t> tar lengre tid enn planlagt</a:t>
            </a:r>
          </a:p>
        </p:txBody>
      </p:sp>
      <p:pic>
        <p:nvPicPr>
          <p:cNvPr id="7" name="Plassholder for innhold 6" descr="Et bilde som inneholder utendørs, natur&#10;&#10;Automatisk generert beskrivelse">
            <a:extLst>
              <a:ext uri="{FF2B5EF4-FFF2-40B4-BE49-F238E27FC236}">
                <a16:creationId xmlns:a16="http://schemas.microsoft.com/office/drawing/2014/main" id="{6FB1A6D0-C0AB-43FF-9E96-611ABE1702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6367463" y="1667272"/>
            <a:ext cx="5038725" cy="3779043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3092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19B874-69C0-493A-B818-45F64008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 anchor="t">
            <a:normAutofit/>
          </a:bodyPr>
          <a:lstStyle/>
          <a:p>
            <a:r>
              <a:rPr lang="nb-NO" dirty="0"/>
              <a:t>Hva gjør vi fremover?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86EF38-D059-4AAA-B6BA-3604A70D9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000" y="1369452"/>
            <a:ext cx="5400000" cy="504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700"/>
              <a:t>Regulerer selv med våre rådgivere</a:t>
            </a:r>
          </a:p>
          <a:p>
            <a:pPr lvl="1">
              <a:lnSpc>
                <a:spcPct val="90000"/>
              </a:lnSpc>
            </a:pPr>
            <a:r>
              <a:rPr lang="nb-NO" sz="1700"/>
              <a:t>Krever entreprenørkompetanse i teamet til rådgiver</a:t>
            </a:r>
          </a:p>
          <a:p>
            <a:pPr>
              <a:lnSpc>
                <a:spcPct val="90000"/>
              </a:lnSpc>
            </a:pPr>
            <a:endParaRPr lang="nb-NO" sz="1700"/>
          </a:p>
          <a:p>
            <a:pPr>
              <a:lnSpc>
                <a:spcPct val="90000"/>
              </a:lnSpc>
            </a:pPr>
            <a:r>
              <a:rPr lang="nb-NO" sz="1700"/>
              <a:t>Bruker tradisjonelle totalentrepriser</a:t>
            </a:r>
          </a:p>
          <a:p>
            <a:pPr lvl="1">
              <a:lnSpc>
                <a:spcPct val="90000"/>
              </a:lnSpc>
            </a:pPr>
            <a:r>
              <a:rPr lang="nb-NO" sz="1700"/>
              <a:t>Fastpris</a:t>
            </a:r>
          </a:p>
          <a:p>
            <a:pPr lvl="1">
              <a:lnSpc>
                <a:spcPct val="90000"/>
              </a:lnSpc>
            </a:pPr>
            <a:r>
              <a:rPr lang="nb-NO" sz="1700"/>
              <a:t>Optimaliseringsforslag</a:t>
            </a:r>
          </a:p>
          <a:p>
            <a:pPr>
              <a:lnSpc>
                <a:spcPct val="90000"/>
              </a:lnSpc>
            </a:pPr>
            <a:endParaRPr lang="nb-NO" sz="1700"/>
          </a:p>
          <a:p>
            <a:pPr>
              <a:lnSpc>
                <a:spcPct val="90000"/>
              </a:lnSpc>
            </a:pPr>
            <a:r>
              <a:rPr lang="nb-NO" sz="1700"/>
              <a:t>Klargjørings- og optimaliseringsfase</a:t>
            </a:r>
          </a:p>
          <a:p>
            <a:pPr lvl="1">
              <a:lnSpc>
                <a:spcPct val="90000"/>
              </a:lnSpc>
            </a:pPr>
            <a:r>
              <a:rPr lang="nb-NO" sz="1700"/>
              <a:t>Valgt entreprenør må overbevise oss om at de er klar til prosjektering og bygging</a:t>
            </a:r>
          </a:p>
          <a:p>
            <a:pPr lvl="1">
              <a:lnSpc>
                <a:spcPct val="90000"/>
              </a:lnSpc>
            </a:pPr>
            <a:r>
              <a:rPr lang="nb-NO" sz="1700"/>
              <a:t>Avklarer sammen hvilke optimaliseringer vi skal gå for</a:t>
            </a:r>
          </a:p>
          <a:p>
            <a:pPr>
              <a:lnSpc>
                <a:spcPct val="90000"/>
              </a:lnSpc>
            </a:pPr>
            <a:endParaRPr lang="nb-NO" sz="1700"/>
          </a:p>
          <a:p>
            <a:pPr>
              <a:lnSpc>
                <a:spcPct val="90000"/>
              </a:lnSpc>
            </a:pPr>
            <a:r>
              <a:rPr lang="nb-NO" sz="1700"/>
              <a:t>Evaluerer det vi har gjort</a:t>
            </a:r>
          </a:p>
          <a:p>
            <a:pPr lvl="1">
              <a:lnSpc>
                <a:spcPct val="90000"/>
              </a:lnSpc>
            </a:pPr>
            <a:r>
              <a:rPr lang="nb-NO" sz="1700"/>
              <a:t>Vil alltid jobbe for å forbedre oss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8B095AC-93F7-4CED-9F7E-19F61850D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0"/>
          <a:stretch/>
        </p:blipFill>
        <p:spPr>
          <a:xfrm>
            <a:off x="6186000" y="2392218"/>
            <a:ext cx="5400000" cy="3103734"/>
          </a:xfrm>
          <a:prstGeom prst="rect">
            <a:avLst/>
          </a:prstGeom>
          <a:noFill/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AD1EE0-1028-4FC3-B32D-A633BEB408A3}"/>
              </a:ext>
            </a:extLst>
          </p:cNvPr>
          <p:cNvSpPr txBox="1"/>
          <p:nvPr/>
        </p:nvSpPr>
        <p:spPr>
          <a:xfrm>
            <a:off x="6557818" y="5726545"/>
            <a:ext cx="447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E39 Lyngdal øst – Lyngdal vest</a:t>
            </a:r>
          </a:p>
        </p:txBody>
      </p:sp>
    </p:spTree>
    <p:extLst>
      <p:ext uri="{BB962C8B-B14F-4D97-AF65-F5344CB8AC3E}">
        <p14:creationId xmlns:p14="http://schemas.microsoft.com/office/powerpoint/2010/main" val="122663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B892-2723-2940-9A71-18E795F6F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Erfaring med samspillstrategier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470D3-C5CD-0E4C-A85B-4246CA923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Bjørn Børseth – Direktør kontrakt og marked</a:t>
            </a:r>
          </a:p>
        </p:txBody>
      </p:sp>
    </p:spTree>
    <p:extLst>
      <p:ext uri="{BB962C8B-B14F-4D97-AF65-F5344CB8AC3E}">
        <p14:creationId xmlns:p14="http://schemas.microsoft.com/office/powerpoint/2010/main" val="58781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AC8D-A73D-BB47-8301-EA9F78FF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 anchor="t">
            <a:normAutofit/>
          </a:bodyPr>
          <a:lstStyle/>
          <a:p>
            <a:r>
              <a:rPr lang="nb-NO" dirty="0"/>
              <a:t>Tema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F1344-6155-F44F-AFCD-5D3FDB2BB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000" y="1369452"/>
            <a:ext cx="5400000" cy="5040000"/>
          </a:xfrm>
        </p:spPr>
        <p:txBody>
          <a:bodyPr>
            <a:normAutofit/>
          </a:bodyPr>
          <a:lstStyle/>
          <a:p>
            <a:r>
              <a:rPr lang="nb-NO" dirty="0"/>
              <a:t>Hvorfor samspill og hvilke erfaringer har vi?</a:t>
            </a:r>
          </a:p>
          <a:p>
            <a:endParaRPr lang="nb-NO" dirty="0"/>
          </a:p>
          <a:p>
            <a:r>
              <a:rPr lang="nb-NO" dirty="0"/>
              <a:t>Hva har vi oppnådd og erfart?</a:t>
            </a:r>
          </a:p>
          <a:p>
            <a:endParaRPr lang="nb-NO" dirty="0"/>
          </a:p>
          <a:p>
            <a:r>
              <a:rPr lang="nb-NO" dirty="0"/>
              <a:t>Hva gjør vi nå?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9681FBE-B820-47E2-A77A-767497889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000" y="276669"/>
            <a:ext cx="4555739" cy="2915672"/>
          </a:xfrm>
          <a:prstGeom prst="rect">
            <a:avLst/>
          </a:prstGeom>
          <a:noFill/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FD18A2B4-7BC2-4C59-9DDB-AD36C1618E1A}"/>
              </a:ext>
            </a:extLst>
          </p:cNvPr>
          <p:cNvSpPr txBox="1"/>
          <p:nvPr/>
        </p:nvSpPr>
        <p:spPr>
          <a:xfrm>
            <a:off x="6186002" y="6150586"/>
            <a:ext cx="462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Bakgrunn og mandatet til Nye Veier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4080A29-488E-42B2-ADDF-D243C733E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999" y="3429000"/>
            <a:ext cx="4549811" cy="24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9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54653-8C5E-7247-BB8F-45E0C4DB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 anchor="t">
            <a:normAutofit/>
          </a:bodyPr>
          <a:lstStyle/>
          <a:p>
            <a:r>
              <a:rPr lang="nb-NO" dirty="0"/>
              <a:t>Hvorfor samhandling som egen strategi?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FF87E-5BD7-7B46-86C3-9E7CC02BC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1367999"/>
            <a:ext cx="4128560" cy="5040000"/>
          </a:xfrm>
        </p:spPr>
        <p:txBody>
          <a:bodyPr>
            <a:normAutofit/>
          </a:bodyPr>
          <a:lstStyle/>
          <a:p>
            <a:r>
              <a:rPr lang="nb-NO" dirty="0"/>
              <a:t>Troen på at samhandling med leverandør gir: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Mer vei for pengene</a:t>
            </a:r>
          </a:p>
          <a:p>
            <a:endParaRPr lang="nb-NO" dirty="0"/>
          </a:p>
          <a:p>
            <a:pPr lvl="1"/>
            <a:r>
              <a:rPr lang="nb-NO" dirty="0"/>
              <a:t>Bedre måloppnåelse</a:t>
            </a:r>
          </a:p>
          <a:p>
            <a:endParaRPr lang="nb-NO" dirty="0"/>
          </a:p>
          <a:p>
            <a:pPr lvl="1"/>
            <a:r>
              <a:rPr lang="nb-NO" dirty="0"/>
              <a:t>Raskere ferdigstillelse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Og markedet ønsket det..</a:t>
            </a:r>
          </a:p>
          <a:p>
            <a:pPr lvl="1"/>
            <a:r>
              <a:rPr lang="nb-NO" dirty="0"/>
              <a:t>Nye Veier er en endringsagent</a:t>
            </a:r>
          </a:p>
        </p:txBody>
      </p:sp>
      <p:pic>
        <p:nvPicPr>
          <p:cNvPr id="6" name="Plassholder for innhold 5" descr="Et bilde som inneholder tekst&#10;&#10;Automatisk generert beskrivelse">
            <a:extLst>
              <a:ext uri="{FF2B5EF4-FFF2-40B4-BE49-F238E27FC236}">
                <a16:creationId xmlns:a16="http://schemas.microsoft.com/office/drawing/2014/main" id="{0A18E6FF-6E21-4F38-8A43-DD038F7879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5273927" y="1367999"/>
            <a:ext cx="6093909" cy="4311441"/>
          </a:xfrm>
          <a:noFill/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0354186-5D7F-42BC-862A-D823D28CE49D}"/>
              </a:ext>
            </a:extLst>
          </p:cNvPr>
          <p:cNvSpPr txBox="1"/>
          <p:nvPr/>
        </p:nvSpPr>
        <p:spPr>
          <a:xfrm>
            <a:off x="6275705" y="6123543"/>
            <a:ext cx="627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Bilde fra boka Dette er Lean – Niklas Modig</a:t>
            </a:r>
          </a:p>
        </p:txBody>
      </p:sp>
    </p:spTree>
    <p:extLst>
      <p:ext uri="{BB962C8B-B14F-4D97-AF65-F5344CB8AC3E}">
        <p14:creationId xmlns:p14="http://schemas.microsoft.com/office/powerpoint/2010/main" val="50148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9B20B6F-BA99-4A5C-B4B2-2C8971AD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har vi oppnådd på litt over 5 år?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9DAF2E5A-3969-4A52-B351-D606CC219C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b="1" dirty="0"/>
              <a:t>50% av prosjektene er tidlig involvering</a:t>
            </a:r>
          </a:p>
          <a:p>
            <a:pPr lvl="1"/>
            <a:r>
              <a:rPr lang="nb-NO" dirty="0"/>
              <a:t>8,5 av 17 kontrakter</a:t>
            </a:r>
          </a:p>
          <a:p>
            <a:pPr lvl="1"/>
            <a:r>
              <a:rPr lang="nb-NO" dirty="0"/>
              <a:t>4 i bygging – samhandlingsfasen avsluttet</a:t>
            </a:r>
          </a:p>
          <a:p>
            <a:pPr lvl="1"/>
            <a:r>
              <a:rPr lang="nb-NO" dirty="0"/>
              <a:t>2,5 i samhandling</a:t>
            </a:r>
          </a:p>
          <a:p>
            <a:pPr lvl="1"/>
            <a:r>
              <a:rPr lang="nb-NO" dirty="0"/>
              <a:t>2 kansellert før bygging startet</a:t>
            </a:r>
          </a:p>
          <a:p>
            <a:pPr lvl="1"/>
            <a:r>
              <a:rPr lang="nb-NO" dirty="0"/>
              <a:t>Prosjekter i hele landet</a:t>
            </a:r>
          </a:p>
          <a:p>
            <a:pPr lvl="1"/>
            <a:r>
              <a:rPr lang="nb-NO" dirty="0"/>
              <a:t>8 ulike leverandører – 50% utenlandske</a:t>
            </a:r>
          </a:p>
        </p:txBody>
      </p:sp>
      <p:pic>
        <p:nvPicPr>
          <p:cNvPr id="12" name="Bilde 11" descr="Et bilde som inneholder kart&#10;&#10;Automatisk generert beskrivelse">
            <a:extLst>
              <a:ext uri="{FF2B5EF4-FFF2-40B4-BE49-F238E27FC236}">
                <a16:creationId xmlns:a16="http://schemas.microsoft.com/office/drawing/2014/main" id="{EDAFA08A-9883-4367-884C-DB9A0F57D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506" y="1277031"/>
            <a:ext cx="3706693" cy="49348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46D795E-A8E3-400D-A341-BB2F466C5442}"/>
              </a:ext>
            </a:extLst>
          </p:cNvPr>
          <p:cNvSpPr/>
          <p:nvPr/>
        </p:nvSpPr>
        <p:spPr>
          <a:xfrm>
            <a:off x="7508147" y="5754848"/>
            <a:ext cx="226503" cy="369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C6F81D9-935B-49B2-8EDD-1F26B3781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526" y="5661378"/>
            <a:ext cx="237765" cy="38408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C7E9307C-E5A4-4574-92C8-42D37ADDC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090" y="4956702"/>
            <a:ext cx="237765" cy="38408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D485DD9-89E9-40DC-A9B5-B21213222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291" y="4008746"/>
            <a:ext cx="237765" cy="38408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17312DD-73F1-4505-B5AB-1A5D3AA2C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603" y="1768886"/>
            <a:ext cx="23776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3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B2E9C5-8797-48C9-A46A-129957E32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 anchor="t">
            <a:normAutofit/>
          </a:bodyPr>
          <a:lstStyle/>
          <a:p>
            <a:r>
              <a:rPr lang="nb-NO" dirty="0"/>
              <a:t>Eksempler</a:t>
            </a:r>
          </a:p>
        </p:txBody>
      </p:sp>
      <p:pic>
        <p:nvPicPr>
          <p:cNvPr id="7" name="Plassholder for innhold 6" descr="Et bilde som inneholder person, utendørs, buss&#10;&#10;Automatisk generert beskrivelse">
            <a:extLst>
              <a:ext uri="{FF2B5EF4-FFF2-40B4-BE49-F238E27FC236}">
                <a16:creationId xmlns:a16="http://schemas.microsoft.com/office/drawing/2014/main" id="{BD30C508-B699-4EBA-B8C4-B16F1A80DE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6425" y="2090405"/>
            <a:ext cx="5399088" cy="3597941"/>
          </a:xfrm>
        </p:spPr>
      </p:pic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id="{260734E7-5AFF-4E95-9E31-CFCF5E2F2A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1273827"/>
              </p:ext>
            </p:extLst>
          </p:nvPr>
        </p:nvGraphicFramePr>
        <p:xfrm>
          <a:off x="6186000" y="1369452"/>
          <a:ext cx="540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20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CF738F-F17C-4125-82EE-A63D8776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 anchor="t">
            <a:normAutofit/>
          </a:bodyPr>
          <a:lstStyle/>
          <a:p>
            <a:r>
              <a:rPr lang="nb-NO" dirty="0"/>
              <a:t>E6 Kvithammar - Åsen</a:t>
            </a:r>
          </a:p>
        </p:txBody>
      </p:sp>
      <p:pic>
        <p:nvPicPr>
          <p:cNvPr id="13" name="Bilde 12" descr="Et bilde som inneholder kart&#10;&#10;Automatisk generert beskrivelse">
            <a:extLst>
              <a:ext uri="{FF2B5EF4-FFF2-40B4-BE49-F238E27FC236}">
                <a16:creationId xmlns:a16="http://schemas.microsoft.com/office/drawing/2014/main" id="{74549CDD-B725-496D-80FA-20874892A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00" y="2103749"/>
            <a:ext cx="10980000" cy="356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08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38F3BA-94CF-4465-B508-A768176A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 anchor="t">
            <a:normAutofit/>
          </a:bodyPr>
          <a:lstStyle/>
          <a:p>
            <a:r>
              <a:rPr lang="nb-NO" dirty="0"/>
              <a:t>E6 Ranheim - Værnes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398DF2-937F-4331-8FDD-DBBDA5EE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99" y="1367999"/>
            <a:ext cx="10500002" cy="50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718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108D1F-23F2-40E2-ADC1-C716D13D6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 anchor="t">
            <a:normAutofit/>
          </a:bodyPr>
          <a:lstStyle/>
          <a:p>
            <a:r>
              <a:rPr lang="nb-NO" dirty="0"/>
              <a:t>E6 Roterud  -</a:t>
            </a:r>
            <a:r>
              <a:rPr lang="nb-NO" dirty="0" err="1"/>
              <a:t>Storhove</a:t>
            </a:r>
            <a:endParaRPr lang="nb-NO" dirty="0"/>
          </a:p>
        </p:txBody>
      </p:sp>
      <p:pic>
        <p:nvPicPr>
          <p:cNvPr id="6" name="Bilde 5" descr="Et bilde som inneholder fjell, natur, skråning, utsikt&#10;&#10;Automatisk generert beskrivelse">
            <a:extLst>
              <a:ext uri="{FF2B5EF4-FFF2-40B4-BE49-F238E27FC236}">
                <a16:creationId xmlns:a16="http://schemas.microsoft.com/office/drawing/2014/main" id="{213E0400-A17D-4065-863F-8FBD62B0C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30" b="8403"/>
          <a:stretch/>
        </p:blipFill>
        <p:spPr>
          <a:xfrm>
            <a:off x="606000" y="1367999"/>
            <a:ext cx="10980000" cy="50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1484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ye Vei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89199"/>
      </a:accent1>
      <a:accent2>
        <a:srgbClr val="F64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e_Veier-Presentasjonsmal-v3[1].pptx" id="{D8F129AA-1D17-434F-96CE-FEF00C9BCE86}" vid="{9A75B62D-BE54-4875-8A66-6205F54A68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Presmal v3</Template>
  <TotalTime>243</TotalTime>
  <Words>328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</vt:lpstr>
      <vt:lpstr>Office-tema</vt:lpstr>
      <vt:lpstr>PowerPoint-presentasjon</vt:lpstr>
      <vt:lpstr>Erfaring med samspillstrategier</vt:lpstr>
      <vt:lpstr>Tema</vt:lpstr>
      <vt:lpstr>Hvorfor samhandling som egen strategi?</vt:lpstr>
      <vt:lpstr>Hva har vi oppnådd på litt over 5 år?</vt:lpstr>
      <vt:lpstr>Eksempler</vt:lpstr>
      <vt:lpstr>E6 Kvithammar - Åsen</vt:lpstr>
      <vt:lpstr>E6 Ranheim - Værnes</vt:lpstr>
      <vt:lpstr>E6 Roterud  -Storhove</vt:lpstr>
      <vt:lpstr>E39 Mandal øst – Mandal by</vt:lpstr>
      <vt:lpstr>Erfaringer så langt</vt:lpstr>
      <vt:lpstr>Oppsummert</vt:lpstr>
      <vt:lpstr>Hva gjør vi fremover?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Bjørn Børseth</dc:creator>
  <cp:lastModifiedBy>Bjørn Børseth</cp:lastModifiedBy>
  <cp:revision>7</cp:revision>
  <dcterms:created xsi:type="dcterms:W3CDTF">2021-11-08T08:22:19Z</dcterms:created>
  <dcterms:modified xsi:type="dcterms:W3CDTF">2021-11-09T15:32:12Z</dcterms:modified>
</cp:coreProperties>
</file>