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3.jpg" ContentType="image/jpeg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21.jpg" ContentType="image/jpeg"/>
  <Override PartName="/ppt/media/image22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4" r:id="rId3"/>
    <p:sldMasterId id="2147483671" r:id="rId4"/>
    <p:sldMasterId id="2147483678" r:id="rId5"/>
    <p:sldMasterId id="2147483685" r:id="rId6"/>
  </p:sldMasterIdLst>
  <p:notesMasterIdLst>
    <p:notesMasterId r:id="rId50"/>
  </p:notesMasterIdLst>
  <p:sldIdLst>
    <p:sldId id="256" r:id="rId7"/>
    <p:sldId id="295" r:id="rId8"/>
    <p:sldId id="310" r:id="rId9"/>
    <p:sldId id="261" r:id="rId10"/>
    <p:sldId id="296" r:id="rId11"/>
    <p:sldId id="297" r:id="rId12"/>
    <p:sldId id="298" r:id="rId13"/>
    <p:sldId id="299" r:id="rId14"/>
    <p:sldId id="262" r:id="rId15"/>
    <p:sldId id="309" r:id="rId16"/>
    <p:sldId id="268" r:id="rId17"/>
    <p:sldId id="271" r:id="rId18"/>
    <p:sldId id="267" r:id="rId19"/>
    <p:sldId id="270" r:id="rId20"/>
    <p:sldId id="301" r:id="rId21"/>
    <p:sldId id="306" r:id="rId22"/>
    <p:sldId id="272" r:id="rId23"/>
    <p:sldId id="273" r:id="rId24"/>
    <p:sldId id="274" r:id="rId25"/>
    <p:sldId id="275" r:id="rId26"/>
    <p:sldId id="276" r:id="rId27"/>
    <p:sldId id="305" r:id="rId28"/>
    <p:sldId id="277" r:id="rId29"/>
    <p:sldId id="278" r:id="rId30"/>
    <p:sldId id="279" r:id="rId31"/>
    <p:sldId id="281" r:id="rId32"/>
    <p:sldId id="280" r:id="rId33"/>
    <p:sldId id="282" r:id="rId34"/>
    <p:sldId id="283" r:id="rId35"/>
    <p:sldId id="284" r:id="rId36"/>
    <p:sldId id="311" r:id="rId37"/>
    <p:sldId id="285" r:id="rId38"/>
    <p:sldId id="287" r:id="rId39"/>
    <p:sldId id="289" r:id="rId40"/>
    <p:sldId id="290" r:id="rId41"/>
    <p:sldId id="307" r:id="rId42"/>
    <p:sldId id="288" r:id="rId43"/>
    <p:sldId id="308" r:id="rId44"/>
    <p:sldId id="294" r:id="rId45"/>
    <p:sldId id="293" r:id="rId46"/>
    <p:sldId id="304" r:id="rId47"/>
    <p:sldId id="302" r:id="rId48"/>
    <p:sldId id="303" r:id="rId49"/>
  </p:sldIdLst>
  <p:sldSz cx="13004800" cy="9752013"/>
  <p:notesSz cx="6858000" cy="9144000"/>
  <p:defaultTextStyle>
    <a:defPPr>
      <a:defRPr lang="nb-NO"/>
    </a:defPPr>
    <a:lvl1pPr marL="0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808000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616001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424001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232001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4040000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848001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656001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464001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40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9" autoAdjust="0"/>
    <p:restoredTop sz="86464"/>
  </p:normalViewPr>
  <p:slideViewPr>
    <p:cSldViewPr snapToObjects="1">
      <p:cViewPr varScale="1">
        <p:scale>
          <a:sx n="117" d="100"/>
          <a:sy n="117" d="100"/>
        </p:scale>
        <p:origin x="656" y="168"/>
      </p:cViewPr>
      <p:guideLst>
        <p:guide orient="horz" pos="3073"/>
        <p:guide pos="4097"/>
      </p:guideLst>
    </p:cSldViewPr>
  </p:slideViewPr>
  <p:outlineViewPr>
    <p:cViewPr>
      <p:scale>
        <a:sx n="33" d="100"/>
        <a:sy n="33" d="100"/>
      </p:scale>
      <p:origin x="0" y="-8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0E043-0E88-4C00-BD66-22CD147DC41F}" type="datetimeFigureOut">
              <a:rPr lang="nb-NO" smtClean="0"/>
              <a:t>04.05.15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CC71A-DE1F-4457-A284-A198AD1E2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70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08000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16001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24001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32001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40000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48001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56001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464001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Supports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flipped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classrooom</a:t>
            </a:r>
            <a:endParaRPr lang="nb-NO" baseline="0" dirty="0" smtClean="0"/>
          </a:p>
          <a:p>
            <a:r>
              <a:rPr lang="nb-NO" baseline="0" dirty="0" err="1" smtClean="0"/>
              <a:t>Easy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smtClean="0"/>
              <a:t>started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02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Feide – </a:t>
            </a:r>
            <a:r>
              <a:rPr lang="nb-NO" dirty="0" err="1" smtClean="0"/>
              <a:t>authentication</a:t>
            </a:r>
            <a:endParaRPr lang="nb-NO" dirty="0" smtClean="0"/>
          </a:p>
          <a:p>
            <a:r>
              <a:rPr lang="nb-NO" dirty="0" smtClean="0"/>
              <a:t>Publishing to </a:t>
            </a:r>
            <a:r>
              <a:rPr lang="nb-NO" dirty="0" err="1" smtClean="0"/>
              <a:t>You</a:t>
            </a:r>
            <a:r>
              <a:rPr lang="nb-NO" dirty="0" smtClean="0"/>
              <a:t> Tube</a:t>
            </a:r>
          </a:p>
          <a:p>
            <a:r>
              <a:rPr lang="nb-NO" smtClean="0"/>
              <a:t>Video portal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764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Flere </a:t>
            </a:r>
            <a:r>
              <a:rPr lang="nb-NO" dirty="0" err="1" smtClean="0"/>
              <a:t>skjembilder</a:t>
            </a:r>
            <a:r>
              <a:rPr lang="nb-NO" dirty="0" smtClean="0"/>
              <a:t> som viser</a:t>
            </a:r>
            <a:r>
              <a:rPr lang="nb-NO" baseline="0" dirty="0" smtClean="0"/>
              <a:t> delingsfunksjonalitet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228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Flere </a:t>
            </a:r>
            <a:r>
              <a:rPr lang="nb-NO" dirty="0" err="1" smtClean="0"/>
              <a:t>skjembilder</a:t>
            </a:r>
            <a:r>
              <a:rPr lang="nb-NO" dirty="0" smtClean="0"/>
              <a:t> som viser</a:t>
            </a:r>
            <a:r>
              <a:rPr lang="nb-NO" baseline="0" dirty="0" smtClean="0"/>
              <a:t> delingsfunksjonalitet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Viktig for de med teknologisk ansvar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Finn største</a:t>
            </a:r>
            <a:r>
              <a:rPr lang="nb-NO" baseline="0" dirty="0" smtClean="0"/>
              <a:t> fil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6_9_mønster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2" name="16_9_pil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76" y="2537855"/>
            <a:ext cx="3240000" cy="5747569"/>
          </a:xfrm>
          <a:prstGeom prst="rect">
            <a:avLst/>
          </a:prstGeom>
        </p:spPr>
      </p:pic>
      <p:pic>
        <p:nvPicPr>
          <p:cNvPr id="13" name="16_9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5" name="4_3_mønster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4"/>
            <a:ext cx="13001694" cy="9751208"/>
          </a:xfrm>
          <a:prstGeom prst="rect">
            <a:avLst/>
          </a:prstGeom>
        </p:spPr>
      </p:pic>
      <p:pic>
        <p:nvPicPr>
          <p:cNvPr id="8" name="4_3_pil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425" y="3083338"/>
            <a:ext cx="3573820" cy="475482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9792" y="2654888"/>
            <a:ext cx="6768752" cy="1538883"/>
          </a:xfrm>
        </p:spPr>
        <p:txBody>
          <a:bodyPr anchor="b" anchorCtr="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9731" y="4333090"/>
            <a:ext cx="6768815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80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4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6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4" name="4_3_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8593996"/>
            <a:ext cx="1545339" cy="417509"/>
          </a:xfrm>
          <a:prstGeom prst="rect">
            <a:avLst/>
          </a:prstGeom>
        </p:spPr>
      </p:pic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9792" y="4773442"/>
            <a:ext cx="303445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19. desember 2013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872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193281" y="2500129"/>
            <a:ext cx="5089514" cy="647477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6184147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40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6715930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393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8127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[Hv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4_3_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1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7837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6_9_mønster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2" name="16_9_pil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14" y="2537855"/>
            <a:ext cx="3233533" cy="5747569"/>
          </a:xfrm>
          <a:prstGeom prst="rect">
            <a:avLst/>
          </a:prstGeom>
        </p:spPr>
      </p:pic>
      <p:pic>
        <p:nvPicPr>
          <p:cNvPr id="13" name="16_9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5" name="4_3_mønster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4"/>
            <a:ext cx="13001694" cy="9751208"/>
          </a:xfrm>
          <a:prstGeom prst="rect">
            <a:avLst/>
          </a:prstGeom>
        </p:spPr>
      </p:pic>
      <p:pic>
        <p:nvPicPr>
          <p:cNvPr id="8" name="4_3_pil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78" y="3083342"/>
            <a:ext cx="3566119" cy="47548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9792" y="2654888"/>
            <a:ext cx="6768752" cy="1538883"/>
          </a:xfrm>
        </p:spPr>
        <p:txBody>
          <a:bodyPr anchor="b" anchorCtr="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9731" y="4333090"/>
            <a:ext cx="6768815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80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4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6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4" name="4_3_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8593996"/>
            <a:ext cx="1545339" cy="417509"/>
          </a:xfrm>
          <a:prstGeom prst="rect">
            <a:avLst/>
          </a:prstGeom>
        </p:spPr>
      </p:pic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9792" y="4773442"/>
            <a:ext cx="303445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19. desember 2013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550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8715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193281" y="2500129"/>
            <a:ext cx="5089514" cy="647477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6184147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335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6715930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5436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716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274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[Hv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4_3_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1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7258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6_9_mønster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2" name="16_9_pil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14" y="2537855"/>
            <a:ext cx="3233533" cy="5747569"/>
          </a:xfrm>
          <a:prstGeom prst="rect">
            <a:avLst/>
          </a:prstGeom>
        </p:spPr>
      </p:pic>
      <p:pic>
        <p:nvPicPr>
          <p:cNvPr id="13" name="16_9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5" name="4_3_mønster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4"/>
            <a:ext cx="13001694" cy="9751208"/>
          </a:xfrm>
          <a:prstGeom prst="rect">
            <a:avLst/>
          </a:prstGeom>
        </p:spPr>
      </p:pic>
      <p:pic>
        <p:nvPicPr>
          <p:cNvPr id="8" name="4_3_pil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75" y="3083342"/>
            <a:ext cx="3566118" cy="47548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9792" y="2654888"/>
            <a:ext cx="6768752" cy="1538883"/>
          </a:xfrm>
        </p:spPr>
        <p:txBody>
          <a:bodyPr anchor="b" anchorCtr="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9731" y="4333090"/>
            <a:ext cx="6768815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80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4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6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4" name="4_3_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8593996"/>
            <a:ext cx="1545339" cy="417509"/>
          </a:xfrm>
          <a:prstGeom prst="rect">
            <a:avLst/>
          </a:prstGeom>
        </p:spPr>
      </p:pic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9792" y="4773442"/>
            <a:ext cx="303445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19. desember 2013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34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6904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193281" y="2500129"/>
            <a:ext cx="5089514" cy="647477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6184147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13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6715930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2779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9948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[Hv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4_3_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1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9857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6_9_mønster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2" name="16_9_pil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14" y="2537855"/>
            <a:ext cx="3233533" cy="5747569"/>
          </a:xfrm>
          <a:prstGeom prst="rect">
            <a:avLst/>
          </a:prstGeom>
        </p:spPr>
      </p:pic>
      <p:pic>
        <p:nvPicPr>
          <p:cNvPr id="13" name="16_9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5" name="4_3_mønster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4"/>
            <a:ext cx="13001694" cy="9751208"/>
          </a:xfrm>
          <a:prstGeom prst="rect">
            <a:avLst/>
          </a:prstGeom>
        </p:spPr>
      </p:pic>
      <p:pic>
        <p:nvPicPr>
          <p:cNvPr id="8" name="4_3_pil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75" y="3083339"/>
            <a:ext cx="3566118" cy="475482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9792" y="2654888"/>
            <a:ext cx="6768752" cy="1538883"/>
          </a:xfrm>
        </p:spPr>
        <p:txBody>
          <a:bodyPr anchor="b" anchorCtr="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9731" y="4333090"/>
            <a:ext cx="6768815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80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4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6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4" name="4_3_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8593996"/>
            <a:ext cx="1545339" cy="417509"/>
          </a:xfrm>
          <a:prstGeom prst="rect">
            <a:avLst/>
          </a:prstGeom>
        </p:spPr>
      </p:pic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9792" y="4773442"/>
            <a:ext cx="303445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19. desember 2013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236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193281" y="2500129"/>
            <a:ext cx="5089514" cy="6474770"/>
          </a:xfrm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6184147" cy="49110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477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77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193281" y="2500129"/>
            <a:ext cx="5089514" cy="647477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6184147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189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6715930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1242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2475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[Hv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4_3_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1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8877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6_9_mønster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2" name="16_9_pil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14" y="2537855"/>
            <a:ext cx="3233533" cy="5747569"/>
          </a:xfrm>
          <a:prstGeom prst="rect">
            <a:avLst/>
          </a:prstGeom>
        </p:spPr>
      </p:pic>
      <p:pic>
        <p:nvPicPr>
          <p:cNvPr id="13" name="16_9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5" name="4_3_mønster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4"/>
            <a:ext cx="13001694" cy="9751208"/>
          </a:xfrm>
          <a:prstGeom prst="rect">
            <a:avLst/>
          </a:prstGeom>
        </p:spPr>
      </p:pic>
      <p:pic>
        <p:nvPicPr>
          <p:cNvPr id="8" name="4_3_pil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79" y="3083339"/>
            <a:ext cx="3566117" cy="475482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9792" y="2654888"/>
            <a:ext cx="6768752" cy="1538883"/>
          </a:xfrm>
        </p:spPr>
        <p:txBody>
          <a:bodyPr anchor="b" anchorCtr="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9731" y="4333090"/>
            <a:ext cx="6768815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80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4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6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4" name="4_3_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8593996"/>
            <a:ext cx="1545339" cy="417509"/>
          </a:xfrm>
          <a:prstGeom prst="rect">
            <a:avLst/>
          </a:prstGeom>
        </p:spPr>
      </p:pic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9792" y="4773442"/>
            <a:ext cx="303445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19. desember 2013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748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3451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193281" y="2500129"/>
            <a:ext cx="5089514" cy="647477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6184147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384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6715930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058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5580000" cy="49110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6715930" y="2862670"/>
            <a:ext cx="5580000" cy="49110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539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6202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[Hv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4_3_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23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707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753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[Hv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4_3_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546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6_9_mønster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2" name="16_9_pil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14" y="2537855"/>
            <a:ext cx="3233533" cy="5747569"/>
          </a:xfrm>
          <a:prstGeom prst="rect">
            <a:avLst/>
          </a:prstGeom>
        </p:spPr>
      </p:pic>
      <p:pic>
        <p:nvPicPr>
          <p:cNvPr id="13" name="16_9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5" name="4_3_mønster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4"/>
            <a:ext cx="13001694" cy="9751208"/>
          </a:xfrm>
          <a:prstGeom prst="rect">
            <a:avLst/>
          </a:prstGeom>
        </p:spPr>
      </p:pic>
      <p:pic>
        <p:nvPicPr>
          <p:cNvPr id="8" name="4_3_pil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78" y="3083338"/>
            <a:ext cx="3566119" cy="475482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9792" y="2654888"/>
            <a:ext cx="6768752" cy="1538883"/>
          </a:xfrm>
        </p:spPr>
        <p:txBody>
          <a:bodyPr anchor="b" anchorCtr="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9731" y="4333090"/>
            <a:ext cx="6768815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80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4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6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4" name="4_3_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8593996"/>
            <a:ext cx="1545339" cy="417509"/>
          </a:xfrm>
          <a:prstGeom prst="rect">
            <a:avLst/>
          </a:prstGeom>
        </p:spPr>
      </p:pic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9792" y="4773442"/>
            <a:ext cx="303445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19. desember 2013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638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534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g"/><Relationship Id="rId12" Type="http://schemas.openxmlformats.org/officeDocument/2006/relationships/image" Target="../media/image4.png"/><Relationship Id="rId13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Relationship Id="rId9" Type="http://schemas.openxmlformats.org/officeDocument/2006/relationships/image" Target="../media/image1.jpg"/><Relationship Id="rId10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g"/><Relationship Id="rId12" Type="http://schemas.openxmlformats.org/officeDocument/2006/relationships/image" Target="../media/image4.png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3.xml"/><Relationship Id="rId9" Type="http://schemas.openxmlformats.org/officeDocument/2006/relationships/image" Target="../media/image1.jpg"/><Relationship Id="rId10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g"/><Relationship Id="rId12" Type="http://schemas.openxmlformats.org/officeDocument/2006/relationships/image" Target="../media/image4.png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theme" Target="../theme/theme4.xml"/><Relationship Id="rId9" Type="http://schemas.openxmlformats.org/officeDocument/2006/relationships/image" Target="../media/image1.jpg"/><Relationship Id="rId10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g"/><Relationship Id="rId12" Type="http://schemas.openxmlformats.org/officeDocument/2006/relationships/image" Target="../media/image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theme" Target="../theme/theme5.xml"/><Relationship Id="rId9" Type="http://schemas.openxmlformats.org/officeDocument/2006/relationships/image" Target="../media/image1.jpg"/><Relationship Id="rId10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g"/><Relationship Id="rId12" Type="http://schemas.openxmlformats.org/officeDocument/2006/relationships/image" Target="../media/image4.png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theme" Target="../theme/theme6.xml"/><Relationship Id="rId9" Type="http://schemas.openxmlformats.org/officeDocument/2006/relationships/image" Target="../media/image1.jpg"/><Relationship Id="rId1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6_9_mønster" hidden="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5" name="16_9_logo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10" name="4_3_mønster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2768" cy="975201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4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0301" y="2862670"/>
            <a:ext cx="11542013" cy="4911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901999" y="9105363"/>
            <a:ext cx="5655253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4_3_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4" r:id="rId5"/>
    <p:sldLayoutId id="2147483697" r:id="rId6"/>
    <p:sldLayoutId id="2147483655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61600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5475" indent="-625475" algn="l" defTabSz="1616001" rtl="0" eaLnBrk="1" latinLnBrk="0" hangingPunct="1">
        <a:spcBef>
          <a:spcPts val="0"/>
        </a:spcBef>
        <a:spcAft>
          <a:spcPts val="1991"/>
        </a:spcAft>
        <a:buSzPct val="125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indent="-403200" algn="l" defTabSz="1616001" rtl="0" eaLnBrk="1" latinLnBrk="0" hangingPunct="1">
        <a:spcBef>
          <a:spcPts val="0"/>
        </a:spcBef>
        <a:spcAft>
          <a:spcPts val="1706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175" indent="-401638" algn="l" defTabSz="16160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4850" indent="-401638" algn="l" defTabSz="161600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600" indent="-401638" algn="l" defTabSz="1616001" rtl="0" eaLnBrk="1" latinLnBrk="0" hangingPunct="1">
        <a:spcBef>
          <a:spcPct val="20000"/>
        </a:spcBef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444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52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60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68002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2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40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8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6_9_mønster" hidden="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5" name="16_9_logo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10" name="4_3_mønster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2768" cy="975201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0301" y="2862670"/>
            <a:ext cx="11542013" cy="4911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marL="1974850" marR="0" lvl="3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2514600" marR="0" lvl="4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901999" y="9105363"/>
            <a:ext cx="5655253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4_3_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0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96" r:id="rId6"/>
    <p:sldLayoutId id="2147483663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61600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5475" indent="-625475" algn="l" defTabSz="1616001" rtl="0" eaLnBrk="1" latinLnBrk="0" hangingPunct="1">
        <a:spcBef>
          <a:spcPts val="0"/>
        </a:spcBef>
        <a:spcAft>
          <a:spcPts val="1991"/>
        </a:spcAft>
        <a:buSzPct val="125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indent="-403200" algn="l" defTabSz="1616001" rtl="0" eaLnBrk="1" latinLnBrk="0" hangingPunct="1">
        <a:spcBef>
          <a:spcPts val="0"/>
        </a:spcBef>
        <a:spcAft>
          <a:spcPts val="1706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175" indent="-401638" algn="l" defTabSz="16160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485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60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444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52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60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68002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2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40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8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6_9_mønster" hidden="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5" name="16_9_logo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10" name="4_3_mønster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2768" cy="975201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0301" y="2862670"/>
            <a:ext cx="11542013" cy="4911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marL="1152000" marR="0" lvl="1" indent="-403200" algn="l" defTabSz="16160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527175" marR="0" lvl="2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74850" marR="0" lvl="3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2514600" marR="0" lvl="4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901999" y="9105363"/>
            <a:ext cx="5655253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4_3_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95" r:id="rId6"/>
    <p:sldLayoutId id="2147483670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61600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5475" indent="-625475" algn="l" defTabSz="1616001" rtl="0" eaLnBrk="1" latinLnBrk="0" hangingPunct="1">
        <a:spcBef>
          <a:spcPts val="0"/>
        </a:spcBef>
        <a:spcAft>
          <a:spcPts val="1991"/>
        </a:spcAft>
        <a:buSzPct val="125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marR="0" indent="-403200" algn="l" defTabSz="1616001" rtl="0" eaLnBrk="1" fontAlgn="auto" latinLnBrk="0" hangingPunct="1">
        <a:lnSpc>
          <a:spcPct val="100000"/>
        </a:lnSpc>
        <a:spcBef>
          <a:spcPts val="0"/>
        </a:spcBef>
        <a:spcAft>
          <a:spcPts val="1706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175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485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60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444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52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60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68002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2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40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8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6_9_mønster" hidden="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5" name="16_9_logo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10" name="4_3_mønster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2768" cy="975201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0301" y="2862670"/>
            <a:ext cx="11542013" cy="4911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marL="1152000" marR="0" lvl="1" indent="-403200" algn="l" defTabSz="16160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527175" marR="0" lvl="2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74850" marR="0" lvl="3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2514600" marR="0" lvl="4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901999" y="9105363"/>
            <a:ext cx="5655253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4_3_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94" r:id="rId6"/>
    <p:sldLayoutId id="2147483677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61600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5475" indent="-625475" algn="l" defTabSz="1616001" rtl="0" eaLnBrk="1" latinLnBrk="0" hangingPunct="1">
        <a:spcBef>
          <a:spcPts val="0"/>
        </a:spcBef>
        <a:spcAft>
          <a:spcPts val="1991"/>
        </a:spcAft>
        <a:buSzPct val="125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marR="0" indent="-403200" algn="l" defTabSz="1616001" rtl="0" eaLnBrk="1" fontAlgn="auto" latinLnBrk="0" hangingPunct="1">
        <a:lnSpc>
          <a:spcPct val="100000"/>
        </a:lnSpc>
        <a:spcBef>
          <a:spcPts val="0"/>
        </a:spcBef>
        <a:spcAft>
          <a:spcPts val="1706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175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485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60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444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52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60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68002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2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40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8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6_9_mønster" hidden="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5" name="16_9_logo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10" name="4_3_mønster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2768" cy="975201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0301" y="2862670"/>
            <a:ext cx="11542013" cy="4911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marL="1152000" marR="0" lvl="1" indent="-403200" algn="l" defTabSz="16160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527175" marR="0" lvl="2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74850" marR="0" lvl="3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2514600" marR="0" lvl="4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901999" y="9105363"/>
            <a:ext cx="5655253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4_3_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1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93" r:id="rId6"/>
    <p:sldLayoutId id="2147483684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61600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5475" indent="-625475" algn="l" defTabSz="1616001" rtl="0" eaLnBrk="1" latinLnBrk="0" hangingPunct="1">
        <a:spcBef>
          <a:spcPts val="0"/>
        </a:spcBef>
        <a:spcAft>
          <a:spcPts val="1991"/>
        </a:spcAft>
        <a:buSzPct val="125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marR="0" indent="-403200" algn="l" defTabSz="1616001" rtl="0" eaLnBrk="1" fontAlgn="auto" latinLnBrk="0" hangingPunct="1">
        <a:lnSpc>
          <a:spcPct val="100000"/>
        </a:lnSpc>
        <a:spcBef>
          <a:spcPts val="0"/>
        </a:spcBef>
        <a:spcAft>
          <a:spcPts val="1706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175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485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60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444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52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60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68002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2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40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8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6_9_mønster" hidden="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5" name="16_9_logo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10" name="4_3_mønster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2768" cy="975201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0301" y="2862670"/>
            <a:ext cx="11542013" cy="4911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marL="1152000" marR="0" lvl="1" indent="-403200" algn="l" defTabSz="16160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527175" marR="0" lvl="2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74850" marR="0" lvl="3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2514600" marR="0" lvl="4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901999" y="9105363"/>
            <a:ext cx="5655253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4_3_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4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2" r:id="rId6"/>
    <p:sldLayoutId id="2147483691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61600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5475" indent="-625475" algn="l" defTabSz="1616001" rtl="0" eaLnBrk="1" latinLnBrk="0" hangingPunct="1">
        <a:spcBef>
          <a:spcPts val="0"/>
        </a:spcBef>
        <a:spcAft>
          <a:spcPts val="1991"/>
        </a:spcAft>
        <a:buSzPct val="125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marR="0" indent="-403200" algn="l" defTabSz="1616001" rtl="0" eaLnBrk="1" fontAlgn="auto" latinLnBrk="0" hangingPunct="1">
        <a:lnSpc>
          <a:spcPct val="100000"/>
        </a:lnSpc>
        <a:spcBef>
          <a:spcPts val="0"/>
        </a:spcBef>
        <a:spcAft>
          <a:spcPts val="1706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175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485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60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444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52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60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68002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2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40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8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9792" y="2654891"/>
            <a:ext cx="6768752" cy="1538883"/>
          </a:xfrm>
        </p:spPr>
        <p:txBody>
          <a:bodyPr/>
          <a:lstStyle/>
          <a:p>
            <a:r>
              <a:rPr lang="nb-NO" dirty="0" smtClean="0"/>
              <a:t>Nasjonale tjenester fra UNINETT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Thorleif </a:t>
            </a:r>
            <a:r>
              <a:rPr lang="nb-NO" dirty="0" err="1" smtClean="0"/>
              <a:t>Hallén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dirty="0"/>
              <a:t>5</a:t>
            </a:r>
            <a:r>
              <a:rPr lang="nb-NO" dirty="0" smtClean="0"/>
              <a:t>. Mai 2015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23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Sett inn skjermdump her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0" y="0"/>
            <a:ext cx="12949110" cy="88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Avansert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Fleksibelt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Full kontroll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Sikkert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Feide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err="1" smtClean="0"/>
              <a:t>Join</a:t>
            </a:r>
            <a:r>
              <a:rPr lang="nb-NO" sz="4800" dirty="0" smtClean="0"/>
              <a:t> – gjør opptak av videokonferanse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44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My </a:t>
            </a:r>
            <a:r>
              <a:rPr lang="nb-NO" sz="4800" dirty="0" err="1" smtClean="0"/>
              <a:t>Mediasite</a:t>
            </a:r>
            <a:r>
              <a:rPr lang="nb-NO" sz="4800" dirty="0" smtClean="0"/>
              <a:t> – Personlige Opptak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Gjør opptak selv</a:t>
            </a:r>
            <a:r>
              <a:rPr lang="nb-NO" sz="4800" baseline="0" dirty="0" smtClean="0"/>
              <a:t> – eller last opp video</a:t>
            </a:r>
            <a:endParaRPr lang="nb-NO" sz="48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Sett inn skjermbilde her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19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5566"/>
            <a:ext cx="14810652" cy="77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UNINETT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Forskningsnettet i Norge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LTI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Alt tilgjengelig </a:t>
            </a:r>
            <a:r>
              <a:rPr lang="nb-NO" sz="4800" dirty="0" smtClean="0"/>
              <a:t>fra </a:t>
            </a:r>
            <a:r>
              <a:rPr lang="nb-NO" sz="4800" dirty="0" err="1" smtClean="0"/>
              <a:t>LMSet</a:t>
            </a:r>
            <a:endParaRPr lang="nb-NO" sz="48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22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90" y="2397154"/>
            <a:ext cx="8480636" cy="611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Campus Kristiania</a:t>
            </a:r>
          </a:p>
          <a:p>
            <a:r>
              <a:rPr lang="nb-NO" dirty="0"/>
              <a:t>Chalmers</a:t>
            </a:r>
          </a:p>
          <a:p>
            <a:r>
              <a:rPr lang="nb-NO" dirty="0"/>
              <a:t>Høgskolen i Buskerud og Vestfold</a:t>
            </a:r>
          </a:p>
          <a:p>
            <a:r>
              <a:rPr lang="nb-NO" dirty="0"/>
              <a:t>Høgskolen i Bergen</a:t>
            </a:r>
          </a:p>
          <a:p>
            <a:r>
              <a:rPr lang="nb-NO" dirty="0"/>
              <a:t>Høgskolen i Harstad</a:t>
            </a:r>
          </a:p>
          <a:p>
            <a:r>
              <a:rPr lang="nb-NO" dirty="0"/>
              <a:t>Høgskolen i Hedmark</a:t>
            </a:r>
          </a:p>
          <a:p>
            <a:r>
              <a:rPr lang="nb-NO" dirty="0"/>
              <a:t>Høgskolen i Lillehammer</a:t>
            </a:r>
          </a:p>
          <a:p>
            <a:r>
              <a:rPr lang="nb-NO" dirty="0"/>
              <a:t>Høgskolen i Molde</a:t>
            </a:r>
          </a:p>
          <a:p>
            <a:r>
              <a:rPr lang="nb-NO" dirty="0"/>
              <a:t>Høgskolen i Narvik</a:t>
            </a:r>
          </a:p>
          <a:p>
            <a:r>
              <a:rPr lang="nb-NO" dirty="0"/>
              <a:t>Høgskolen i Nord-Trøndelag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Høgskolen i Oslo og Akershus</a:t>
            </a:r>
          </a:p>
          <a:p>
            <a:r>
              <a:rPr lang="nb-NO" dirty="0"/>
              <a:t>Høgskolen i Østfold</a:t>
            </a:r>
          </a:p>
          <a:p>
            <a:r>
              <a:rPr lang="nb-NO" dirty="0"/>
              <a:t>Høgskolen i Sør-Trøndelag</a:t>
            </a:r>
          </a:p>
          <a:p>
            <a:r>
              <a:rPr lang="nb-NO" dirty="0" err="1"/>
              <a:t>Høgskolgen</a:t>
            </a:r>
            <a:r>
              <a:rPr lang="nb-NO" dirty="0"/>
              <a:t> i Volda</a:t>
            </a:r>
          </a:p>
          <a:p>
            <a:r>
              <a:rPr lang="nb-NO" dirty="0"/>
              <a:t>NMBU</a:t>
            </a:r>
          </a:p>
          <a:p>
            <a:r>
              <a:rPr lang="nb-NO" dirty="0"/>
              <a:t>Samisk Høgskole</a:t>
            </a:r>
          </a:p>
          <a:p>
            <a:r>
              <a:rPr lang="nb-NO" dirty="0"/>
              <a:t>Universitetet i Bergen</a:t>
            </a:r>
          </a:p>
          <a:p>
            <a:r>
              <a:rPr lang="nb-NO" dirty="0"/>
              <a:t>Universitetet i Nordland</a:t>
            </a:r>
          </a:p>
          <a:p>
            <a:r>
              <a:rPr lang="nb-NO" dirty="0"/>
              <a:t>Universitetet i Stavanger</a:t>
            </a:r>
          </a:p>
          <a:p>
            <a:r>
              <a:rPr lang="nb-NO" dirty="0"/>
              <a:t>Universitetet i Tromsø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Box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Personlig fillagring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Box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Ubegrenset lagringsplass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Box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Tilgjengelig på alle enheter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LTI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Box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b-NO" sz="4800" dirty="0" smtClean="0"/>
              <a:t>Legg til filer rett i </a:t>
            </a:r>
            <a:r>
              <a:rPr lang="nb-NO" sz="4800" dirty="0" err="1" smtClean="0"/>
              <a:t>LMSet</a:t>
            </a:r>
            <a:r>
              <a:rPr lang="nb-NO" sz="4800" dirty="0" smtClean="0"/>
              <a:t> – jobb med på alle andre enheter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28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165" y="5380062"/>
            <a:ext cx="6421636" cy="45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Box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Norsk </a:t>
            </a:r>
            <a:r>
              <a:rPr lang="nb-NO" sz="4800" dirty="0" err="1" smtClean="0"/>
              <a:t>databehandleravtale</a:t>
            </a:r>
            <a:endParaRPr lang="nb-NO" sz="48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eCampus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Tjenester for undervisning</a:t>
            </a:r>
            <a:endParaRPr lang="nb-NO" sz="48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06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Box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Full kontroll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30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Box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Feide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31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75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Box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32</a:t>
            </a:fld>
            <a:endParaRPr lang="nb-NO" dirty="0"/>
          </a:p>
        </p:txBody>
      </p:sp>
      <p:sp>
        <p:nvSpPr>
          <p:cNvPr id="6" name="Plassholder for innhold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Høgskolen Stord/Haugesund</a:t>
            </a:r>
          </a:p>
          <a:p>
            <a:r>
              <a:rPr lang="nb-NO" dirty="0"/>
              <a:t>Senter for IKT i Utdanningen</a:t>
            </a:r>
          </a:p>
          <a:p>
            <a:r>
              <a:rPr lang="nb-NO" dirty="0"/>
              <a:t>Menighetsfakultetet</a:t>
            </a:r>
          </a:p>
          <a:p>
            <a:r>
              <a:rPr lang="nb-NO" dirty="0"/>
              <a:t>NTNU</a:t>
            </a:r>
          </a:p>
          <a:p>
            <a:r>
              <a:rPr lang="nb-NO" dirty="0"/>
              <a:t>Samisk Høgskole</a:t>
            </a:r>
          </a:p>
          <a:p>
            <a:r>
              <a:rPr lang="nb-NO" dirty="0" err="1"/>
              <a:t>UiA</a:t>
            </a:r>
            <a:endParaRPr lang="nb-NO" dirty="0"/>
          </a:p>
          <a:p>
            <a:r>
              <a:rPr lang="nb-NO" dirty="0"/>
              <a:t>UiO</a:t>
            </a:r>
          </a:p>
          <a:p>
            <a:r>
              <a:rPr lang="nb-NO" dirty="0"/>
              <a:t>UiT</a:t>
            </a:r>
          </a:p>
        </p:txBody>
      </p:sp>
      <p:sp>
        <p:nvSpPr>
          <p:cNvPr id="7" name="Plassholder for innhold 4"/>
          <p:cNvSpPr>
            <a:spLocks noGrp="1"/>
          </p:cNvSpPr>
          <p:nvPr>
            <p:ph idx="13"/>
          </p:nvPr>
        </p:nvSpPr>
        <p:spPr>
          <a:xfrm>
            <a:off x="744599" y="2885033"/>
            <a:ext cx="5580000" cy="4911025"/>
          </a:xfrm>
        </p:spPr>
        <p:txBody>
          <a:bodyPr/>
          <a:lstStyle/>
          <a:p>
            <a:r>
              <a:rPr lang="nb-NO" dirty="0"/>
              <a:t>Arkitekthøgskolen</a:t>
            </a:r>
          </a:p>
          <a:p>
            <a:r>
              <a:rPr lang="nb-NO" dirty="0"/>
              <a:t>Høgskolen i Bergen</a:t>
            </a:r>
          </a:p>
          <a:p>
            <a:r>
              <a:rPr lang="nb-NO" dirty="0"/>
              <a:t>Høgskolen i Harstad</a:t>
            </a:r>
          </a:p>
          <a:p>
            <a:r>
              <a:rPr lang="nb-NO" dirty="0"/>
              <a:t>Høgskolen i Narvik</a:t>
            </a:r>
          </a:p>
          <a:p>
            <a:r>
              <a:rPr lang="nb-NO" dirty="0"/>
              <a:t>Høgskolen i Nord-Trøndelag</a:t>
            </a:r>
          </a:p>
          <a:p>
            <a:r>
              <a:rPr lang="nb-NO" dirty="0"/>
              <a:t>Høgskolen i Oslo og Akershus</a:t>
            </a:r>
          </a:p>
          <a:p>
            <a:r>
              <a:rPr lang="nb-NO" dirty="0"/>
              <a:t>Høgskolen i Østfold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Adobe Connect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err="1" smtClean="0"/>
              <a:t>Webmøter</a:t>
            </a:r>
            <a:endParaRPr lang="nb-NO" sz="48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33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Adobe Connect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Delta med lyd, bilde og skjermdeling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34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Adobe Connect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Perfekt til seminarer og store møter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35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Adobe Connect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36</a:t>
            </a:fld>
            <a:endParaRPr lang="nb-NO" dirty="0"/>
          </a:p>
        </p:txBody>
      </p:sp>
      <p:sp>
        <p:nvSpPr>
          <p:cNvPr id="6" name="Plassholder for innhold 4"/>
          <p:cNvSpPr>
            <a:spLocks noGrp="1"/>
          </p:cNvSpPr>
          <p:nvPr>
            <p:ph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dirty="0"/>
              <a:t>Høgskolen Stord/Haugesund</a:t>
            </a:r>
          </a:p>
          <a:p>
            <a:r>
              <a:rPr lang="nb-NO" dirty="0"/>
              <a:t>Senter for IKT i Utdanningen</a:t>
            </a:r>
          </a:p>
          <a:p>
            <a:r>
              <a:rPr lang="nb-NO" dirty="0"/>
              <a:t>NLA</a:t>
            </a:r>
          </a:p>
          <a:p>
            <a:r>
              <a:rPr lang="nb-NO" dirty="0"/>
              <a:t>NTNU</a:t>
            </a:r>
          </a:p>
          <a:p>
            <a:r>
              <a:rPr lang="nb-NO" dirty="0"/>
              <a:t>Samisk Høgskole</a:t>
            </a:r>
          </a:p>
          <a:p>
            <a:r>
              <a:rPr lang="nb-NO" dirty="0"/>
              <a:t>Universitetet i Agder</a:t>
            </a:r>
          </a:p>
          <a:p>
            <a:r>
              <a:rPr lang="nb-NO" dirty="0"/>
              <a:t>Universitetet i Bergen</a:t>
            </a:r>
          </a:p>
          <a:p>
            <a:r>
              <a:rPr lang="nb-NO" dirty="0"/>
              <a:t>Universitetet i Nordland</a:t>
            </a:r>
          </a:p>
          <a:p>
            <a:r>
              <a:rPr lang="nb-NO" dirty="0"/>
              <a:t>Universitetet i Oslo</a:t>
            </a:r>
          </a:p>
          <a:p>
            <a:r>
              <a:rPr lang="nb-NO" dirty="0"/>
              <a:t>Universitetet i Stavanger</a:t>
            </a:r>
          </a:p>
          <a:p>
            <a:r>
              <a:rPr lang="nb-NO" dirty="0"/>
              <a:t>Universitetet i Tromsø/Norges Arktiske universitet</a:t>
            </a:r>
          </a:p>
        </p:txBody>
      </p:sp>
      <p:sp>
        <p:nvSpPr>
          <p:cNvPr id="7" name="Plassholder for innhold 4"/>
          <p:cNvSpPr>
            <a:spLocks noGrp="1"/>
          </p:cNvSpPr>
          <p:nvPr>
            <p:ph idx="13"/>
          </p:nvPr>
        </p:nvSpPr>
        <p:spPr>
          <a:xfrm>
            <a:off x="744599" y="2885033"/>
            <a:ext cx="5580000" cy="4911025"/>
          </a:xfrm>
        </p:spPr>
        <p:txBody>
          <a:bodyPr>
            <a:normAutofit fontScale="47500" lnSpcReduction="20000"/>
          </a:bodyPr>
          <a:lstStyle/>
          <a:p>
            <a:r>
              <a:rPr lang="nb-NO" dirty="0"/>
              <a:t>Arkitekthøgskolen i Oslo</a:t>
            </a:r>
          </a:p>
          <a:p>
            <a:r>
              <a:rPr lang="nb-NO" dirty="0"/>
              <a:t>Diakonhjemmets høgskole</a:t>
            </a:r>
          </a:p>
          <a:p>
            <a:r>
              <a:rPr lang="nb-NO" dirty="0"/>
              <a:t>Dronning Mauds Minne Høgskole</a:t>
            </a:r>
          </a:p>
          <a:p>
            <a:r>
              <a:rPr lang="nb-NO" dirty="0"/>
              <a:t>Høgskolen i Buskerud og Vestfold</a:t>
            </a:r>
          </a:p>
          <a:p>
            <a:r>
              <a:rPr lang="nb-NO" dirty="0"/>
              <a:t>Høgskolen i </a:t>
            </a:r>
            <a:r>
              <a:rPr lang="nb-NO" dirty="0" err="1"/>
              <a:t>Hardstad</a:t>
            </a:r>
            <a:endParaRPr lang="nb-NO" dirty="0"/>
          </a:p>
          <a:p>
            <a:r>
              <a:rPr lang="nb-NO" dirty="0"/>
              <a:t>Høgskolen i Narvik</a:t>
            </a:r>
          </a:p>
          <a:p>
            <a:r>
              <a:rPr lang="nb-NO" dirty="0"/>
              <a:t>Høgskolen i Nesna</a:t>
            </a:r>
          </a:p>
          <a:p>
            <a:r>
              <a:rPr lang="nb-NO" dirty="0"/>
              <a:t>Høgskolen i Oslo og Akershus</a:t>
            </a:r>
          </a:p>
          <a:p>
            <a:r>
              <a:rPr lang="nb-NO" dirty="0"/>
              <a:t>Høgskolen i Østfold</a:t>
            </a:r>
          </a:p>
          <a:p>
            <a:r>
              <a:rPr lang="nb-NO" dirty="0"/>
              <a:t>Høgskolen i Sogn og Fjordane</a:t>
            </a:r>
          </a:p>
          <a:p>
            <a:r>
              <a:rPr lang="nb-NO" dirty="0"/>
              <a:t>Høgskolen i Telemark</a:t>
            </a:r>
          </a:p>
          <a:p>
            <a:r>
              <a:rPr lang="nb-NO" dirty="0"/>
              <a:t>Høgskolen i Volda</a:t>
            </a:r>
          </a:p>
        </p:txBody>
      </p:sp>
    </p:spTree>
    <p:extLst>
      <p:ext uri="{BB962C8B-B14F-4D97-AF65-F5344CB8AC3E}">
        <p14:creationId xmlns:p14="http://schemas.microsoft.com/office/powerpoint/2010/main" val="2007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FileSender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Deling av STORE filer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37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FileSender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38</a:t>
            </a:fld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508" y="2341393"/>
            <a:ext cx="8783599" cy="62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FileSender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Sikkert og raskt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39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Tilgjengelige tjenester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8" name="Bilde 7" descr="re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1" y="3230990"/>
            <a:ext cx="2930402" cy="753532"/>
          </a:xfrm>
          <a:prstGeom prst="rect">
            <a:avLst/>
          </a:prstGeom>
        </p:spPr>
      </p:pic>
      <p:pic>
        <p:nvPicPr>
          <p:cNvPr id="9" name="Bilde 8" descr="mediasite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2" y="4555504"/>
            <a:ext cx="3054041" cy="713716"/>
          </a:xfrm>
          <a:prstGeom prst="rect">
            <a:avLst/>
          </a:prstGeom>
        </p:spPr>
      </p:pic>
      <p:pic>
        <p:nvPicPr>
          <p:cNvPr id="10" name="Bilde 9" descr="adobeconnec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00" y="3291830"/>
            <a:ext cx="2488270" cy="631853"/>
          </a:xfrm>
          <a:prstGeom prst="rect">
            <a:avLst/>
          </a:prstGeom>
        </p:spPr>
      </p:pic>
      <p:pic>
        <p:nvPicPr>
          <p:cNvPr id="11" name="Bilde 10" descr="filesend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614" y="4746237"/>
            <a:ext cx="2544242" cy="522983"/>
          </a:xfrm>
          <a:prstGeom prst="rect">
            <a:avLst/>
          </a:prstGeom>
        </p:spPr>
      </p:pic>
      <p:pic>
        <p:nvPicPr>
          <p:cNvPr id="12" name="Bilde 11" descr="Unknown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790" y="588411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FileSender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Feide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40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FileSender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Tilgjengelig for alle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41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Tilgjengelige tjenester fra UNINETT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Techsmith</a:t>
            </a:r>
            <a:r>
              <a:rPr lang="nb-NO" dirty="0" smtClean="0"/>
              <a:t> </a:t>
            </a:r>
            <a:r>
              <a:rPr lang="nb-NO" dirty="0" err="1" smtClean="0"/>
              <a:t>Relay</a:t>
            </a:r>
            <a:endParaRPr lang="nb-NO" dirty="0" smtClean="0"/>
          </a:p>
          <a:p>
            <a:r>
              <a:rPr lang="nb-NO" dirty="0" err="1" smtClean="0"/>
              <a:t>Mediasite</a:t>
            </a:r>
            <a:endParaRPr lang="nb-NO" dirty="0" smtClean="0"/>
          </a:p>
          <a:p>
            <a:r>
              <a:rPr lang="nb-NO" dirty="0" smtClean="0"/>
              <a:t>Box</a:t>
            </a:r>
          </a:p>
          <a:p>
            <a:r>
              <a:rPr lang="nb-NO" dirty="0" smtClean="0"/>
              <a:t>Adobe Connect</a:t>
            </a:r>
          </a:p>
          <a:p>
            <a:r>
              <a:rPr lang="nb-NO" dirty="0" smtClean="0"/>
              <a:t>Filesender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42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Tilgjengelige tjenester fra UNINETT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b-NO" sz="4800" dirty="0" smtClean="0"/>
              <a:t>Kom i gang på </a:t>
            </a:r>
            <a:r>
              <a:rPr lang="nb-NO" sz="4800" dirty="0" err="1" smtClean="0"/>
              <a:t>support.ecampus.no</a:t>
            </a:r>
            <a:endParaRPr lang="nb-NO" sz="4800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43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0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Techsmith</a:t>
            </a:r>
            <a:r>
              <a:rPr lang="nb-NO" dirty="0" smtClean="0"/>
              <a:t> </a:t>
            </a:r>
            <a:r>
              <a:rPr lang="nb-NO" dirty="0" err="1" smtClean="0"/>
              <a:t>Relay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Lite enkelt system for å lage videoer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Techsmith</a:t>
            </a:r>
            <a:r>
              <a:rPr lang="nb-NO" dirty="0" smtClean="0"/>
              <a:t> </a:t>
            </a:r>
            <a:r>
              <a:rPr lang="nb-NO" dirty="0" err="1" smtClean="0"/>
              <a:t>Relay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608" y="2704178"/>
            <a:ext cx="4862869" cy="4465334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01" y="2725323"/>
            <a:ext cx="5818747" cy="43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Techsmith</a:t>
            </a:r>
            <a:r>
              <a:rPr lang="nb-NO" dirty="0" smtClean="0"/>
              <a:t> </a:t>
            </a:r>
            <a:r>
              <a:rPr lang="nb-NO" dirty="0" err="1" smtClean="0"/>
              <a:t>Relay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baseline="0" dirty="0" err="1" smtClean="0"/>
              <a:t>support.ecampus.no</a:t>
            </a:r>
            <a:endParaRPr lang="nb-NO" sz="48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Techsmith</a:t>
            </a:r>
            <a:r>
              <a:rPr lang="nb-NO" dirty="0" smtClean="0"/>
              <a:t> </a:t>
            </a:r>
            <a:r>
              <a:rPr lang="nb-NO" dirty="0" err="1" smtClean="0"/>
              <a:t>Relay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Arkitekthøgskolen i Oslo</a:t>
            </a:r>
          </a:p>
          <a:p>
            <a:r>
              <a:rPr lang="nb-NO" dirty="0"/>
              <a:t>Høgskolen i Buskerud og Vestfold</a:t>
            </a:r>
          </a:p>
          <a:p>
            <a:r>
              <a:rPr lang="nb-NO" dirty="0"/>
              <a:t>Høgskolen i Ålesund</a:t>
            </a:r>
          </a:p>
          <a:p>
            <a:r>
              <a:rPr lang="nb-NO" dirty="0"/>
              <a:t>Høgskolen i Gjøvik</a:t>
            </a:r>
          </a:p>
          <a:p>
            <a:r>
              <a:rPr lang="nb-NO" dirty="0"/>
              <a:t>Høgskolen i Harstad</a:t>
            </a:r>
          </a:p>
          <a:p>
            <a:r>
              <a:rPr lang="nb-NO" dirty="0"/>
              <a:t>Høgskolen i Hedmark</a:t>
            </a:r>
          </a:p>
          <a:p>
            <a:r>
              <a:rPr lang="nb-NO" dirty="0"/>
              <a:t>Høgskolen i Nesna</a:t>
            </a:r>
          </a:p>
          <a:p>
            <a:r>
              <a:rPr lang="nb-NO" dirty="0"/>
              <a:t>Høgskolen i Oslo og </a:t>
            </a:r>
            <a:r>
              <a:rPr lang="nb-NO" dirty="0" smtClean="0"/>
              <a:t>Akershus</a:t>
            </a:r>
          </a:p>
          <a:p>
            <a:r>
              <a:rPr lang="nb-NO" dirty="0"/>
              <a:t>Universitetet i Tromsø</a:t>
            </a:r>
          </a:p>
          <a:p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3"/>
          </p:nvPr>
        </p:nvSpPr>
        <p:spPr>
          <a:xfrm>
            <a:off x="6715930" y="2862670"/>
            <a:ext cx="5580000" cy="5109680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Høgskolen i Østfold</a:t>
            </a:r>
          </a:p>
          <a:p>
            <a:r>
              <a:rPr lang="nb-NO" dirty="0"/>
              <a:t>Høgskolen i Volda</a:t>
            </a:r>
          </a:p>
          <a:p>
            <a:r>
              <a:rPr lang="nb-NO" dirty="0"/>
              <a:t>Lovisenberg Diakonale Høgskole</a:t>
            </a:r>
          </a:p>
          <a:p>
            <a:r>
              <a:rPr lang="nb-NO" dirty="0"/>
              <a:t>Menighetsfakultetet</a:t>
            </a:r>
          </a:p>
          <a:p>
            <a:r>
              <a:rPr lang="nb-NO" dirty="0"/>
              <a:t>NMBU</a:t>
            </a:r>
          </a:p>
          <a:p>
            <a:r>
              <a:rPr lang="nb-NO" dirty="0"/>
              <a:t>NTNU</a:t>
            </a:r>
          </a:p>
          <a:p>
            <a:r>
              <a:rPr lang="nb-NO" dirty="0"/>
              <a:t>Samisk Høgskole</a:t>
            </a:r>
          </a:p>
          <a:p>
            <a:r>
              <a:rPr lang="nb-NO" dirty="0"/>
              <a:t>Universitetet i Agder</a:t>
            </a:r>
          </a:p>
          <a:p>
            <a:r>
              <a:rPr lang="nb-NO" dirty="0"/>
              <a:t>Universitetet i Bergen</a:t>
            </a:r>
          </a:p>
          <a:p>
            <a:r>
              <a:rPr lang="nb-NO" dirty="0"/>
              <a:t>Universitetet i </a:t>
            </a:r>
            <a:r>
              <a:rPr lang="nb-NO" dirty="0" smtClean="0"/>
              <a:t>Nordland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39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" y="4443957"/>
            <a:ext cx="13004800" cy="9361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System for gjøre opptak i auditoriet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gendefinert 4">
      <a:dk1>
        <a:sysClr val="windowText" lastClr="000000"/>
      </a:dk1>
      <a:lt1>
        <a:sysClr val="window" lastClr="FFFFFF"/>
      </a:lt1>
      <a:dk2>
        <a:srgbClr val="F58220"/>
      </a:dk2>
      <a:lt2>
        <a:srgbClr val="90CEF1"/>
      </a:lt2>
      <a:accent1>
        <a:srgbClr val="F58220"/>
      </a:accent1>
      <a:accent2>
        <a:srgbClr val="46C1BE"/>
      </a:accent2>
      <a:accent3>
        <a:srgbClr val="006C48"/>
      </a:accent3>
      <a:accent4>
        <a:srgbClr val="90CEF1"/>
      </a:accent4>
      <a:accent5>
        <a:srgbClr val="ED1B34"/>
      </a:accent5>
      <a:accent6>
        <a:srgbClr val="252379"/>
      </a:accent6>
      <a:hlink>
        <a:srgbClr val="ED1B34"/>
      </a:hlink>
      <a:folHlink>
        <a:srgbClr val="252379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æringsfestivalen" id="{9338F311-7C54-414C-BB7D-8A8CB103A7E8}" vid="{5D559D43-1296-8F40-9964-1DBA98D66D89}"/>
    </a:ext>
  </a:extLst>
</a:theme>
</file>

<file path=ppt/theme/theme2.xml><?xml version="1.0" encoding="utf-8"?>
<a:theme xmlns:a="http://schemas.openxmlformats.org/drawingml/2006/main" name="Rød">
  <a:themeElements>
    <a:clrScheme name="Uninett">
      <a:dk1>
        <a:sysClr val="windowText" lastClr="000000"/>
      </a:dk1>
      <a:lt1>
        <a:sysClr val="window" lastClr="FFFFFF"/>
      </a:lt1>
      <a:dk2>
        <a:srgbClr val="F58220"/>
      </a:dk2>
      <a:lt2>
        <a:srgbClr val="90CEF1"/>
      </a:lt2>
      <a:accent1>
        <a:srgbClr val="ED1B34"/>
      </a:accent1>
      <a:accent2>
        <a:srgbClr val="46C1BE"/>
      </a:accent2>
      <a:accent3>
        <a:srgbClr val="006C48"/>
      </a:accent3>
      <a:accent4>
        <a:srgbClr val="90CEF1"/>
      </a:accent4>
      <a:accent5>
        <a:srgbClr val="F58220"/>
      </a:accent5>
      <a:accent6>
        <a:srgbClr val="252379"/>
      </a:accent6>
      <a:hlink>
        <a:srgbClr val="ED1B34"/>
      </a:hlink>
      <a:folHlink>
        <a:srgbClr val="252379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æringsfestivalen" id="{9338F311-7C54-414C-BB7D-8A8CB103A7E8}" vid="{ED6F2BAD-EA89-6447-9C4A-29B4AD80CE80}"/>
    </a:ext>
  </a:extLst>
</a:theme>
</file>

<file path=ppt/theme/theme3.xml><?xml version="1.0" encoding="utf-8"?>
<a:theme xmlns:a="http://schemas.openxmlformats.org/drawingml/2006/main" name="Lilla">
  <a:themeElements>
    <a:clrScheme name="Egendefinert 5">
      <a:dk1>
        <a:sysClr val="windowText" lastClr="000000"/>
      </a:dk1>
      <a:lt1>
        <a:sysClr val="window" lastClr="FFFFFF"/>
      </a:lt1>
      <a:dk2>
        <a:srgbClr val="F58220"/>
      </a:dk2>
      <a:lt2>
        <a:srgbClr val="90CEF1"/>
      </a:lt2>
      <a:accent1>
        <a:srgbClr val="252379"/>
      </a:accent1>
      <a:accent2>
        <a:srgbClr val="46C1BE"/>
      </a:accent2>
      <a:accent3>
        <a:srgbClr val="006C48"/>
      </a:accent3>
      <a:accent4>
        <a:srgbClr val="90CEF1"/>
      </a:accent4>
      <a:accent5>
        <a:srgbClr val="F58220"/>
      </a:accent5>
      <a:accent6>
        <a:srgbClr val="ED1B34"/>
      </a:accent6>
      <a:hlink>
        <a:srgbClr val="ED1B34"/>
      </a:hlink>
      <a:folHlink>
        <a:srgbClr val="252379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æringsfestivalen" id="{9338F311-7C54-414C-BB7D-8A8CB103A7E8}" vid="{B30BEA09-8390-524F-8136-CD9B9802BC19}"/>
    </a:ext>
  </a:extLst>
</a:theme>
</file>

<file path=ppt/theme/theme4.xml><?xml version="1.0" encoding="utf-8"?>
<a:theme xmlns:a="http://schemas.openxmlformats.org/drawingml/2006/main" name="Blå">
  <a:themeElements>
    <a:clrScheme name="Egendefinert 6">
      <a:dk1>
        <a:sysClr val="windowText" lastClr="000000"/>
      </a:dk1>
      <a:lt1>
        <a:sysClr val="window" lastClr="FFFFFF"/>
      </a:lt1>
      <a:dk2>
        <a:srgbClr val="F58220"/>
      </a:dk2>
      <a:lt2>
        <a:srgbClr val="90CEF1"/>
      </a:lt2>
      <a:accent1>
        <a:srgbClr val="90CEF1"/>
      </a:accent1>
      <a:accent2>
        <a:srgbClr val="46C1BE"/>
      </a:accent2>
      <a:accent3>
        <a:srgbClr val="006C48"/>
      </a:accent3>
      <a:accent4>
        <a:srgbClr val="ED1B34"/>
      </a:accent4>
      <a:accent5>
        <a:srgbClr val="F58220"/>
      </a:accent5>
      <a:accent6>
        <a:srgbClr val="252379"/>
      </a:accent6>
      <a:hlink>
        <a:srgbClr val="ED1B34"/>
      </a:hlink>
      <a:folHlink>
        <a:srgbClr val="252379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æringsfestivalen" id="{9338F311-7C54-414C-BB7D-8A8CB103A7E8}" vid="{282E707D-A304-E040-BBC0-1B8F00FA107B}"/>
    </a:ext>
  </a:extLst>
</a:theme>
</file>

<file path=ppt/theme/theme5.xml><?xml version="1.0" encoding="utf-8"?>
<a:theme xmlns:a="http://schemas.openxmlformats.org/drawingml/2006/main" name="Turkis">
  <a:themeElements>
    <a:clrScheme name="Egendefinert 7">
      <a:dk1>
        <a:sysClr val="windowText" lastClr="000000"/>
      </a:dk1>
      <a:lt1>
        <a:sysClr val="window" lastClr="FFFFFF"/>
      </a:lt1>
      <a:dk2>
        <a:srgbClr val="F58220"/>
      </a:dk2>
      <a:lt2>
        <a:srgbClr val="90CEF1"/>
      </a:lt2>
      <a:accent1>
        <a:srgbClr val="46C1BE"/>
      </a:accent1>
      <a:accent2>
        <a:srgbClr val="ED1B34"/>
      </a:accent2>
      <a:accent3>
        <a:srgbClr val="006C48"/>
      </a:accent3>
      <a:accent4>
        <a:srgbClr val="90CEF1"/>
      </a:accent4>
      <a:accent5>
        <a:srgbClr val="F58220"/>
      </a:accent5>
      <a:accent6>
        <a:srgbClr val="252379"/>
      </a:accent6>
      <a:hlink>
        <a:srgbClr val="ED1B34"/>
      </a:hlink>
      <a:folHlink>
        <a:srgbClr val="252379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æringsfestivalen" id="{9338F311-7C54-414C-BB7D-8A8CB103A7E8}" vid="{8FEE8B21-E6C5-D149-8C91-1367573739D1}"/>
    </a:ext>
  </a:extLst>
</a:theme>
</file>

<file path=ppt/theme/theme6.xml><?xml version="1.0" encoding="utf-8"?>
<a:theme xmlns:a="http://schemas.openxmlformats.org/drawingml/2006/main" name="Grønn">
  <a:themeElements>
    <a:clrScheme name="Egendefinert 8">
      <a:dk1>
        <a:sysClr val="windowText" lastClr="000000"/>
      </a:dk1>
      <a:lt1>
        <a:sysClr val="window" lastClr="FFFFFF"/>
      </a:lt1>
      <a:dk2>
        <a:srgbClr val="F58220"/>
      </a:dk2>
      <a:lt2>
        <a:srgbClr val="90CEF1"/>
      </a:lt2>
      <a:accent1>
        <a:srgbClr val="006C48"/>
      </a:accent1>
      <a:accent2>
        <a:srgbClr val="46C1BE"/>
      </a:accent2>
      <a:accent3>
        <a:srgbClr val="ED1B34"/>
      </a:accent3>
      <a:accent4>
        <a:srgbClr val="90CEF1"/>
      </a:accent4>
      <a:accent5>
        <a:srgbClr val="F58220"/>
      </a:accent5>
      <a:accent6>
        <a:srgbClr val="252379"/>
      </a:accent6>
      <a:hlink>
        <a:srgbClr val="ED1B34"/>
      </a:hlink>
      <a:folHlink>
        <a:srgbClr val="252379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æringsfestivalen" id="{9338F311-7C54-414C-BB7D-8A8CB103A7E8}" vid="{1DF3CFBB-CD7A-9C4E-AF1C-4A682B6DF6F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</TotalTime>
  <Words>494</Words>
  <Application>Microsoft Macintosh PowerPoint</Application>
  <PresentationFormat>Tilpasset</PresentationFormat>
  <Paragraphs>219</Paragraphs>
  <Slides>43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43</vt:i4>
      </vt:variant>
    </vt:vector>
  </HeadingPairs>
  <TitlesOfParts>
    <vt:vector size="52" baseType="lpstr">
      <vt:lpstr>Calibri</vt:lpstr>
      <vt:lpstr>Trebuchet MS</vt:lpstr>
      <vt:lpstr>Arial</vt:lpstr>
      <vt:lpstr>blank</vt:lpstr>
      <vt:lpstr>Rød</vt:lpstr>
      <vt:lpstr>Lilla</vt:lpstr>
      <vt:lpstr>Blå</vt:lpstr>
      <vt:lpstr>Turkis</vt:lpstr>
      <vt:lpstr>Grønn</vt:lpstr>
      <vt:lpstr>Nasjonale tjenester fra UNINETT</vt:lpstr>
      <vt:lpstr>UNINETT</vt:lpstr>
      <vt:lpstr>eCampus</vt:lpstr>
      <vt:lpstr>Tilgjengelige tjenester</vt:lpstr>
      <vt:lpstr>Techsmith Relay</vt:lpstr>
      <vt:lpstr>Techsmith Relay</vt:lpstr>
      <vt:lpstr>Techsmith Relay</vt:lpstr>
      <vt:lpstr>Techsmith Relay</vt:lpstr>
      <vt:lpstr>Mediasite</vt:lpstr>
      <vt:lpstr>Mediasite</vt:lpstr>
      <vt:lpstr>Mediasite</vt:lpstr>
      <vt:lpstr>Mediasite</vt:lpstr>
      <vt:lpstr>Mediasite</vt:lpstr>
      <vt:lpstr>Mediasite</vt:lpstr>
      <vt:lpstr>Mediasite</vt:lpstr>
      <vt:lpstr>Mediasite</vt:lpstr>
      <vt:lpstr>Mediasite</vt:lpstr>
      <vt:lpstr>Mediasite</vt:lpstr>
      <vt:lpstr>Mediasite</vt:lpstr>
      <vt:lpstr>PowerPoint-presentasjon</vt:lpstr>
      <vt:lpstr>Mediasite</vt:lpstr>
      <vt:lpstr>Mediasite</vt:lpstr>
      <vt:lpstr>Mediasite</vt:lpstr>
      <vt:lpstr>Box</vt:lpstr>
      <vt:lpstr>Box</vt:lpstr>
      <vt:lpstr>Box</vt:lpstr>
      <vt:lpstr>PowerPoint-presentasjon</vt:lpstr>
      <vt:lpstr>Box</vt:lpstr>
      <vt:lpstr>Box</vt:lpstr>
      <vt:lpstr>Box</vt:lpstr>
      <vt:lpstr>Box</vt:lpstr>
      <vt:lpstr>Box</vt:lpstr>
      <vt:lpstr>Adobe Connect</vt:lpstr>
      <vt:lpstr>Adobe Connect</vt:lpstr>
      <vt:lpstr>Adobe Connect</vt:lpstr>
      <vt:lpstr>Adobe Connect</vt:lpstr>
      <vt:lpstr>FileSender</vt:lpstr>
      <vt:lpstr>FileSender</vt:lpstr>
      <vt:lpstr>FileSender</vt:lpstr>
      <vt:lpstr>FileSender</vt:lpstr>
      <vt:lpstr>FileSender</vt:lpstr>
      <vt:lpstr>Tilgjengelige tjenester fra UNINETT</vt:lpstr>
      <vt:lpstr>Tilgjengelige tjenester fra UNINETT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Thorleif Hallén</dc:creator>
  <cp:lastModifiedBy>Thorleif Hallén</cp:lastModifiedBy>
  <cp:revision>17</cp:revision>
  <dcterms:created xsi:type="dcterms:W3CDTF">2015-04-25T18:45:50Z</dcterms:created>
  <dcterms:modified xsi:type="dcterms:W3CDTF">2015-05-05T07:02:16Z</dcterms:modified>
</cp:coreProperties>
</file>