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60" r:id="rId4"/>
    <p:sldId id="274" r:id="rId5"/>
    <p:sldId id="261" r:id="rId6"/>
    <p:sldId id="275" r:id="rId7"/>
    <p:sldId id="262" r:id="rId8"/>
    <p:sldId id="271" r:id="rId9"/>
    <p:sldId id="267" r:id="rId10"/>
    <p:sldId id="268" r:id="rId11"/>
    <p:sldId id="269" r:id="rId12"/>
    <p:sldId id="270" r:id="rId13"/>
    <p:sldId id="263" r:id="rId14"/>
    <p:sldId id="264" r:id="rId15"/>
    <p:sldId id="265" r:id="rId16"/>
    <p:sldId id="273" r:id="rId17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69"/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88" autoAdjust="0"/>
  </p:normalViewPr>
  <p:slideViewPr>
    <p:cSldViewPr snapToGrid="0" snapToObjects="1">
      <p:cViewPr varScale="1">
        <p:scale>
          <a:sx n="105" d="100"/>
          <a:sy n="105" d="100"/>
        </p:scale>
        <p:origin x="1056" y="72"/>
      </p:cViewPr>
      <p:guideLst>
        <p:guide orient="horz" pos="3865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r.uit.no\nma010\My%20Documents\Documents\FutureLab\Evals\Evaluering%20statistik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600" baseline="0"/>
              <a:t>I hvilken grad var du fornøyd med læringsmetoder?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Dårlig</c:v>
                </c:pt>
                <c:pt idx="1">
                  <c:v>Ikke tilfredsstillende</c:v>
                </c:pt>
                <c:pt idx="2">
                  <c:v>Greit</c:v>
                </c:pt>
                <c:pt idx="3">
                  <c:v>Bra</c:v>
                </c:pt>
                <c:pt idx="4">
                  <c:v>Veldig bra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36</c:v>
                </c:pt>
                <c:pt idx="4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7708808"/>
        <c:axId val="417709200"/>
      </c:barChart>
      <c:catAx>
        <c:axId val="417708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7709200"/>
        <c:crosses val="autoZero"/>
        <c:auto val="1"/>
        <c:lblAlgn val="ctr"/>
        <c:lblOffset val="100"/>
        <c:noMultiLvlLbl val="0"/>
      </c:catAx>
      <c:valAx>
        <c:axId val="417709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7708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C33F7-10E2-4FA6-BDB8-75CA9A422AF9}" type="datetimeFigureOut">
              <a:rPr lang="nb-NO" smtClean="0"/>
              <a:t>01.05.2015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AD0B-61BC-46C4-BF0F-4314D10E79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189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Teknisk behov: undervisning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3417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Aktivitet: kurs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144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Hvorfor tror jeg at de liker læringsmetodene?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57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Teknisk</a:t>
            </a:r>
            <a:r>
              <a:rPr lang="nb-NO" baseline="0" dirty="0" smtClean="0"/>
              <a:t> behov: </a:t>
            </a:r>
            <a:r>
              <a:rPr lang="nb-NO" baseline="0" dirty="0" err="1" smtClean="0"/>
              <a:t>kollokviegupper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691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Hvordan</a:t>
            </a:r>
            <a:r>
              <a:rPr lang="nb-NO" baseline="0" dirty="0" smtClean="0"/>
              <a:t> ser FL-TEO ut?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285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Hvordan ser FL-MV ut?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915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Hvordan</a:t>
            </a:r>
            <a:r>
              <a:rPr lang="nb-NO" baseline="0" dirty="0" smtClean="0"/>
              <a:t> ser FL-MV ut?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26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Aktivitet: studentansatte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554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Aktivitet: blogg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526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Aktivitet: </a:t>
            </a:r>
            <a:r>
              <a:rPr lang="nb-NO" dirty="0" err="1" smtClean="0"/>
              <a:t>Instagram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83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Aktivitet:</a:t>
            </a:r>
            <a:r>
              <a:rPr lang="nb-NO" baseline="0" dirty="0" smtClean="0"/>
              <a:t> gruppearbeid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AD0B-61BC-46C4-BF0F-4314D10E794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967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bg1"/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3"/>
            <a:ext cx="4934354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3606172"/>
            <a:ext cx="4675782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b-NO" noProof="0"/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CB343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Bilde 22" descr="UiT_Navn_bla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360023" cy="2275550"/>
          </a:xfrm>
          <a:prstGeom prst="rect">
            <a:avLst/>
          </a:prstGeom>
        </p:spPr>
      </p:pic>
      <p:cxnSp>
        <p:nvCxnSpPr>
          <p:cNvPr id="28" name="Rett linje 27"/>
          <p:cNvCxnSpPr/>
          <p:nvPr userDrawn="1"/>
        </p:nvCxnSpPr>
        <p:spPr>
          <a:xfrm>
            <a:off x="790575" y="3490439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Bilde 28" descr="LogoNors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1441" y="5990437"/>
            <a:ext cx="543971" cy="532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01.05.2015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837780"/>
            <a:ext cx="3710048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01.05.2015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837780"/>
            <a:ext cx="3710048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01.05.2015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accent6">
                  <a:lumMod val="20000"/>
                  <a:lumOff val="80000"/>
                  <a:alpha val="49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01.05.2015</a:t>
            </a:fld>
            <a:endParaRPr lang="nb-NO" noProof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01.05.2015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6" name="Rektangel 5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bg1"/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694366" y="3606172"/>
            <a:ext cx="4675782" cy="160670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b-NO" noProof="0"/>
          </a:p>
        </p:txBody>
      </p:sp>
      <p:cxnSp>
        <p:nvCxnSpPr>
          <p:cNvPr id="9" name="Rett linje 8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CB343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 descr="UiT_Navn_bla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360023" cy="2275550"/>
          </a:xfrm>
          <a:prstGeom prst="rect">
            <a:avLst/>
          </a:prstGeom>
        </p:spPr>
      </p:pic>
      <p:pic>
        <p:nvPicPr>
          <p:cNvPr id="15" name="Bilde 14" descr="LogoNors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1441" y="5990437"/>
            <a:ext cx="543971" cy="532755"/>
          </a:xfrm>
          <a:prstGeom prst="rect">
            <a:avLst/>
          </a:prstGeom>
        </p:spPr>
      </p:pic>
      <p:sp>
        <p:nvSpPr>
          <p:cNvPr id="16" name="Undertittel 2"/>
          <p:cNvSpPr txBox="1">
            <a:spLocks/>
          </p:cNvSpPr>
          <p:nvPr userDrawn="1"/>
        </p:nvSpPr>
        <p:spPr>
          <a:xfrm>
            <a:off x="694366" y="5910518"/>
            <a:ext cx="4675782" cy="390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accent6">
                  <a:lumMod val="20000"/>
                  <a:lumOff val="80000"/>
                  <a:alpha val="49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300" y="300207"/>
            <a:ext cx="7880116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0300" y="1751183"/>
            <a:ext cx="7888582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01.05.2015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005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6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56" y="5850106"/>
            <a:ext cx="2216545" cy="1007893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  <a:alpha val="54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81" y="6048478"/>
            <a:ext cx="1161841" cy="457200"/>
          </a:xfrm>
          <a:prstGeom prst="line">
            <a:avLst/>
          </a:prstGeom>
          <a:ln w="19050" cap="flat" cmpd="sng" algn="ctr">
            <a:solidFill>
              <a:schemeClr val="accent6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2" y="1603376"/>
            <a:ext cx="7788780" cy="1588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Fremtidens klasserom gjør studenter mer engasjerte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Nora MacLaren</a:t>
            </a:r>
          </a:p>
          <a:p>
            <a:r>
              <a:rPr lang="nb-NO" dirty="0" smtClean="0"/>
              <a:t>Avdeling for IT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3" y="0"/>
            <a:ext cx="9147903" cy="69047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0942757">
            <a:off x="790833" y="4242487"/>
            <a:ext cx="6293707" cy="1219200"/>
            <a:chOff x="1252152" y="2669060"/>
            <a:chExt cx="6293707" cy="1219200"/>
          </a:xfrm>
        </p:grpSpPr>
        <p:sp>
          <p:nvSpPr>
            <p:cNvPr id="3" name="Rectangle 2"/>
            <p:cNvSpPr/>
            <p:nvPr/>
          </p:nvSpPr>
          <p:spPr>
            <a:xfrm>
              <a:off x="1252152" y="2669060"/>
              <a:ext cx="5700584" cy="1219200"/>
            </a:xfrm>
            <a:prstGeom prst="rect">
              <a:avLst/>
            </a:prstGeom>
            <a:solidFill>
              <a:srgbClr val="FEAB69"/>
            </a:solidFill>
            <a:ln w="19050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55805" y="2842055"/>
              <a:ext cx="58900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400" dirty="0" smtClean="0"/>
                <a:t>site.uit.no/</a:t>
              </a:r>
              <a:r>
                <a:rPr lang="nb-NO" sz="4400" dirty="0" err="1" smtClean="0"/>
                <a:t>futurelab</a:t>
              </a:r>
              <a:endParaRPr lang="nb-NO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46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44" y="0"/>
            <a:ext cx="8085714" cy="53904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20942757">
            <a:off x="1417216" y="5230936"/>
            <a:ext cx="7164196" cy="1219200"/>
            <a:chOff x="1252151" y="2669060"/>
            <a:chExt cx="7164196" cy="1219200"/>
          </a:xfrm>
        </p:grpSpPr>
        <p:sp>
          <p:nvSpPr>
            <p:cNvPr id="6" name="Rectangle 5"/>
            <p:cNvSpPr/>
            <p:nvPr/>
          </p:nvSpPr>
          <p:spPr>
            <a:xfrm>
              <a:off x="1252151" y="2669060"/>
              <a:ext cx="7164196" cy="1219200"/>
            </a:xfrm>
            <a:prstGeom prst="rect">
              <a:avLst/>
            </a:prstGeom>
            <a:solidFill>
              <a:srgbClr val="FEAB69"/>
            </a:solidFill>
            <a:ln w="19050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55805" y="2842055"/>
              <a:ext cx="66080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400" dirty="0"/>
                <a:t>f</a:t>
              </a:r>
              <a:r>
                <a:rPr lang="nb-NO" sz="4400" dirty="0" smtClean="0"/>
                <a:t>acebook.com/</a:t>
              </a:r>
              <a:r>
                <a:rPr lang="nb-NO" sz="4400" dirty="0" err="1" smtClean="0"/>
                <a:t>futurelabuit</a:t>
              </a:r>
              <a:endParaRPr lang="nb-NO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25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Nora MacLaren</a:t>
            </a:r>
            <a:endParaRPr lang="nb-NO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085"/>
            <a:ext cx="9144000" cy="5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</a:t>
            </a:r>
            <a:r>
              <a:rPr lang="nb-NO" sz="1200" dirty="0" smtClean="0"/>
              <a:t>Tore Brattli</a:t>
            </a:r>
            <a:endParaRPr lang="nb-NO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182896"/>
              </p:ext>
            </p:extLst>
          </p:nvPr>
        </p:nvGraphicFramePr>
        <p:xfrm>
          <a:off x="0" y="313509"/>
          <a:ext cx="91440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13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Spørsmål til salen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 smtClean="0"/>
              <a:t>Hva er studentenes behov?</a:t>
            </a:r>
          </a:p>
          <a:p>
            <a:r>
              <a:rPr lang="nb-NO" sz="2000" dirty="0" smtClean="0"/>
              <a:t>Basert på disse behov, hvordan kan læringsarenaer utformes?</a:t>
            </a:r>
          </a:p>
        </p:txBody>
      </p:sp>
    </p:spTree>
    <p:extLst>
      <p:ext uri="{BB962C8B-B14F-4D97-AF65-F5344CB8AC3E}">
        <p14:creationId xmlns:p14="http://schemas.microsoft.com/office/powerpoint/2010/main" val="32608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/>
        </p:blipFill>
        <p:spPr>
          <a:xfrm>
            <a:off x="0" y="0"/>
            <a:ext cx="91769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8584" y="6573795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</a:t>
            </a:r>
            <a:r>
              <a:rPr lang="nb-NO" sz="1200" dirty="0"/>
              <a:t>Jon Terje Hellgren </a:t>
            </a:r>
            <a:r>
              <a:rPr lang="nb-NO" sz="1200" dirty="0" smtClean="0"/>
              <a:t>Hansen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2464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10"/>
          <a:stretch/>
        </p:blipFill>
        <p:spPr>
          <a:xfrm>
            <a:off x="-115330" y="947351"/>
            <a:ext cx="9407611" cy="4670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</a:t>
            </a:r>
            <a:r>
              <a:rPr lang="nb-NO" sz="1200" dirty="0" err="1" smtClean="0"/>
              <a:t>Utropia</a:t>
            </a:r>
            <a:r>
              <a:rPr lang="nb-NO" sz="1200" dirty="0" smtClean="0"/>
              <a:t>, studentavisa ved UiT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172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4" name="Picture 2" descr="http://site.uit.no/futurelab/files/2011/04/futurelabzone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7" y="1205366"/>
            <a:ext cx="810577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Skissetegning av Svenn Hanssen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74696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Nora MacLaren</a:t>
            </a:r>
            <a:endParaRPr lang="nb-NO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5" r="14810"/>
          <a:stretch/>
        </p:blipFill>
        <p:spPr>
          <a:xfrm>
            <a:off x="-26632" y="1243914"/>
            <a:ext cx="9192111" cy="32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Skissetegning av Nora MacLaren</a:t>
            </a:r>
            <a:endParaRPr lang="nb-NO" sz="1200" dirty="0"/>
          </a:p>
        </p:txBody>
      </p:sp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1"/>
            <a:ext cx="8379083" cy="656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5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Box 6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</a:t>
            </a:r>
            <a:r>
              <a:rPr lang="nb-NO" sz="1200" dirty="0" smtClean="0"/>
              <a:t>Aleksander Lyngstad</a:t>
            </a:r>
            <a:endParaRPr lang="nb-NO" sz="1200" dirty="0"/>
          </a:p>
        </p:txBody>
      </p:sp>
      <p:pic>
        <p:nvPicPr>
          <p:cNvPr id="1030" name="Picture 6" descr="Displaying 20150430_095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142"/>
            <a:ext cx="9166900" cy="51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</a:t>
            </a:r>
            <a:r>
              <a:rPr lang="nb-NO" sz="1200" dirty="0" smtClean="0"/>
              <a:t>Aleksander Lyngstad</a:t>
            </a:r>
            <a:endParaRPr lang="nb-NO" sz="1200" dirty="0"/>
          </a:p>
        </p:txBody>
      </p:sp>
      <p:pic>
        <p:nvPicPr>
          <p:cNvPr id="2050" name="Picture 2" descr="Displaying 20150410_11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63"/>
            <a:ext cx="9144000" cy="514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0" y="6565556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Bilde av </a:t>
            </a:r>
            <a:r>
              <a:rPr lang="nb-NO" sz="1200" dirty="0" smtClean="0"/>
              <a:t>Andreas Vestå</a:t>
            </a:r>
            <a:endParaRPr lang="nb-NO" sz="1200" dirty="0"/>
          </a:p>
        </p:txBody>
      </p:sp>
      <p:pic>
        <p:nvPicPr>
          <p:cNvPr id="1026" name="Picture 2" descr="http://site.uit.no/futurelab/files/2015/03/webcam-toy-image2-e14261706436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89" y="1053842"/>
            <a:ext cx="56197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1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_rod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Mal_rod</Template>
  <TotalTime>136</TotalTime>
  <Words>142</Words>
  <Application>Microsoft Office PowerPoint</Application>
  <PresentationFormat>On-screen Show (4:3)</PresentationFormat>
  <Paragraphs>41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Open Sans</vt:lpstr>
      <vt:lpstr>Mal_rod</vt:lpstr>
      <vt:lpstr>Fremtidens klasserom gjør studenter mer engasjerte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Spørsmål til salen</vt:lpstr>
    </vt:vector>
  </TitlesOfParts>
  <Company>UiT Norges arktiske universitet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MacLaren Nora</dc:creator>
  <cp:lastModifiedBy>MacLaren Nora</cp:lastModifiedBy>
  <cp:revision>13</cp:revision>
  <dcterms:created xsi:type="dcterms:W3CDTF">2015-04-29T14:28:33Z</dcterms:created>
  <dcterms:modified xsi:type="dcterms:W3CDTF">2015-05-01T16:06:08Z</dcterms:modified>
</cp:coreProperties>
</file>