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81" r:id="rId6"/>
    <p:sldMasterId id="2147483696" r:id="rId7"/>
    <p:sldMasterId id="2147483701" r:id="rId8"/>
    <p:sldMasterId id="2147483714" r:id="rId9"/>
  </p:sldMasterIdLst>
  <p:notesMasterIdLst>
    <p:notesMasterId r:id="rId37"/>
  </p:notesMasterIdLst>
  <p:sldIdLst>
    <p:sldId id="256" r:id="rId10"/>
    <p:sldId id="2147482644" r:id="rId11"/>
    <p:sldId id="2147482670" r:id="rId12"/>
    <p:sldId id="2147482645" r:id="rId13"/>
    <p:sldId id="2147482667" r:id="rId14"/>
    <p:sldId id="2147482603" r:id="rId15"/>
    <p:sldId id="2147482658" r:id="rId16"/>
    <p:sldId id="2147482696" r:id="rId17"/>
    <p:sldId id="2147482660" r:id="rId18"/>
    <p:sldId id="2147482673" r:id="rId19"/>
    <p:sldId id="2147482674" r:id="rId20"/>
    <p:sldId id="2147482633" r:id="rId21"/>
    <p:sldId id="2147482602" r:id="rId22"/>
    <p:sldId id="2147482567" r:id="rId23"/>
    <p:sldId id="2147482611" r:id="rId24"/>
    <p:sldId id="2147482612" r:id="rId25"/>
    <p:sldId id="2147482613" r:id="rId26"/>
    <p:sldId id="2147482614" r:id="rId27"/>
    <p:sldId id="2147482615" r:id="rId28"/>
    <p:sldId id="2147482616" r:id="rId29"/>
    <p:sldId id="2147482597" r:id="rId30"/>
    <p:sldId id="2147482598" r:id="rId31"/>
    <p:sldId id="2147482517" r:id="rId32"/>
    <p:sldId id="2147482648" r:id="rId33"/>
    <p:sldId id="2147482638" r:id="rId34"/>
    <p:sldId id="2147482692" r:id="rId35"/>
    <p:sldId id="2147482697"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5DD759-9E83-BDD8-5F33-7EB782FC724C}" name="Bodil Åberg Mokkelbost" initials="BÅM" userId="S::bodilamo@ntnu.no::ab98ce46-8d13-447d-9f4c-89c42d3525ae" providerId="AD"/>
  <p188:author id="{34701761-03BA-65EC-92DA-B1B2A59C2315}" name="Silje Reiten Blichfeldt" initials="SB" userId="S::siblichf@ntnu.no::e52aa9f4-1f1a-4fd3-8a22-304389314deb" providerId="AD"/>
  <p188:author id="{11DE40A7-8153-4F55-36F0-08F938A37CD1}" name="Heine Skipenes" initials="HS" userId="S::skipenes@ntnu.no::497b1f94-bc78-41fd-b7fa-101a7a0d97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D024"/>
    <a:srgbClr val="D1E8EA"/>
    <a:srgbClr val="D7CFE3"/>
    <a:srgbClr val="0146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BDFF1-D2E7-4370-B88D-9D27474E5F3D}" v="34" dt="2024-05-31T04:34:15.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93" d="100"/>
          <a:sy n="93"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'Ark1'!$B$1</c:f>
              <c:strCache>
                <c:ptCount val="1"/>
                <c:pt idx="0">
                  <c:v>Serie 1</c:v>
                </c:pt>
              </c:strCache>
            </c:strRef>
          </c:tx>
          <c:spPr>
            <a:solidFill>
              <a:srgbClr val="A9C9BA"/>
            </a:solidFill>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91-9F4A-A606-0D4405B944AF}"/>
            </c:ext>
          </c:extLst>
        </c:ser>
        <c:ser>
          <c:idx val="1"/>
          <c:order val="1"/>
          <c:tx>
            <c:strRef>
              <c:f>'Ark1'!$C$1</c:f>
              <c:strCache>
                <c:ptCount val="1"/>
                <c:pt idx="0">
                  <c:v>Serie 2</c:v>
                </c:pt>
              </c:strCache>
            </c:strRef>
          </c:tx>
          <c:spPr>
            <a:solidFill>
              <a:srgbClr val="E86837"/>
            </a:solidFill>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91-9F4A-A606-0D4405B944AF}"/>
            </c:ext>
          </c:extLst>
        </c:ser>
        <c:ser>
          <c:idx val="2"/>
          <c:order val="2"/>
          <c:tx>
            <c:strRef>
              <c:f>'Ark1'!$D$1</c:f>
              <c:strCache>
                <c:ptCount val="1"/>
                <c:pt idx="0">
                  <c:v>Serie 3</c:v>
                </c:pt>
              </c:strCache>
            </c:strRef>
          </c:tx>
          <c:spPr>
            <a:solidFill>
              <a:srgbClr val="3B5957"/>
            </a:solidFill>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91-9F4A-A606-0D4405B944AF}"/>
            </c:ext>
          </c:extLst>
        </c:ser>
        <c:dLbls>
          <c:showLegendKey val="0"/>
          <c:showVal val="0"/>
          <c:showCatName val="0"/>
          <c:showSerName val="0"/>
          <c:showPercent val="0"/>
          <c:showBubbleSize val="0"/>
        </c:dLbls>
        <c:gapWidth val="150"/>
        <c:axId val="-2116831784"/>
        <c:axId val="-2095307864"/>
      </c:barChart>
      <c:catAx>
        <c:axId val="-2116831784"/>
        <c:scaling>
          <c:orientation val="minMax"/>
        </c:scaling>
        <c:delete val="0"/>
        <c:axPos val="b"/>
        <c:numFmt formatCode="General" sourceLinked="0"/>
        <c:majorTickMark val="out"/>
        <c:minorTickMark val="none"/>
        <c:tickLblPos val="nextTo"/>
        <c:crossAx val="-2095307864"/>
        <c:crosses val="autoZero"/>
        <c:auto val="1"/>
        <c:lblAlgn val="ctr"/>
        <c:lblOffset val="100"/>
        <c:noMultiLvlLbl val="0"/>
      </c:catAx>
      <c:valAx>
        <c:axId val="-2095307864"/>
        <c:scaling>
          <c:orientation val="minMax"/>
        </c:scaling>
        <c:delete val="0"/>
        <c:axPos val="l"/>
        <c:majorGridlines/>
        <c:numFmt formatCode="General" sourceLinked="1"/>
        <c:majorTickMark val="out"/>
        <c:minorTickMark val="none"/>
        <c:tickLblPos val="nextTo"/>
        <c:crossAx val="-2116831784"/>
        <c:crosses val="autoZero"/>
        <c:crossBetween val="between"/>
      </c:valAx>
    </c:plotArea>
    <c:legend>
      <c:legendPos val="r"/>
      <c:layout>
        <c:manualLayout>
          <c:xMode val="edge"/>
          <c:yMode val="edge"/>
          <c:x val="0.86233038057742795"/>
          <c:y val="0.400315698818898"/>
          <c:w val="0.137669619422572"/>
          <c:h val="0.19936860236220499"/>
        </c:manualLayout>
      </c:layout>
      <c:overlay val="0"/>
    </c:legend>
    <c:plotVisOnly val="1"/>
    <c:dispBlanksAs val="gap"/>
    <c:showDLblsOverMax val="0"/>
  </c:chart>
  <c:txPr>
    <a:bodyPr/>
    <a:lstStyle/>
    <a:p>
      <a:pPr>
        <a:defRPr sz="1200">
          <a:latin typeface="Arial"/>
          <a:cs typeface="Arial"/>
        </a:defRPr>
      </a:pPr>
      <a:endParaRPr lang="nb-NO"/>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577CE-E793-43CF-89B7-5C12313ED571}"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nb-NO"/>
        </a:p>
      </dgm:t>
    </dgm:pt>
    <dgm:pt modelId="{0042F205-9AFB-4413-85F7-F9E1952F5F5B}">
      <dgm:prSet phldrT="[Text]"/>
      <dgm:spPr/>
      <dgm:t>
        <a:bodyPr/>
        <a:lstStyle/>
        <a:p>
          <a:r>
            <a:rPr lang="nb-NO"/>
            <a:t>Arbeidsgiver-arbeidstaker-relasjonen endrer seg</a:t>
          </a:r>
        </a:p>
      </dgm:t>
    </dgm:pt>
    <dgm:pt modelId="{C674C8F7-0FFD-4C8F-8488-97442D513A40}" type="parTrans" cxnId="{8A32010F-E920-4BB0-8995-75C2F84E0836}">
      <dgm:prSet/>
      <dgm:spPr/>
      <dgm:t>
        <a:bodyPr/>
        <a:lstStyle/>
        <a:p>
          <a:endParaRPr lang="nb-NO"/>
        </a:p>
      </dgm:t>
    </dgm:pt>
    <dgm:pt modelId="{CC9D30A3-841F-483E-B60A-0E12AC8E9854}" type="sibTrans" cxnId="{8A32010F-E920-4BB0-8995-75C2F84E0836}">
      <dgm:prSet/>
      <dgm:spPr/>
      <dgm:t>
        <a:bodyPr/>
        <a:lstStyle/>
        <a:p>
          <a:endParaRPr lang="nb-NO"/>
        </a:p>
      </dgm:t>
    </dgm:pt>
    <dgm:pt modelId="{E378CBF5-7FFE-492B-A27E-3B743FD488F6}">
      <dgm:prSet phldrT="[Text]"/>
      <dgm:spPr/>
      <dgm:t>
        <a:bodyPr/>
        <a:lstStyle/>
        <a:p>
          <a:r>
            <a:rPr lang="nb-NO"/>
            <a:t>KI utfordrer forholdet «privat-jobb»</a:t>
          </a:r>
        </a:p>
      </dgm:t>
    </dgm:pt>
    <dgm:pt modelId="{451B6736-009B-48CB-80ED-F41EE3C4E4FE}" type="parTrans" cxnId="{BAB10C20-0259-4DBD-BC1C-3B32FD7A0249}">
      <dgm:prSet/>
      <dgm:spPr/>
      <dgm:t>
        <a:bodyPr/>
        <a:lstStyle/>
        <a:p>
          <a:endParaRPr lang="nb-NO"/>
        </a:p>
      </dgm:t>
    </dgm:pt>
    <dgm:pt modelId="{732B2973-5B8C-4986-8E85-AC08DD17AC04}" type="sibTrans" cxnId="{BAB10C20-0259-4DBD-BC1C-3B32FD7A0249}">
      <dgm:prSet/>
      <dgm:spPr/>
      <dgm:t>
        <a:bodyPr/>
        <a:lstStyle/>
        <a:p>
          <a:endParaRPr lang="nb-NO"/>
        </a:p>
      </dgm:t>
    </dgm:pt>
    <dgm:pt modelId="{1B9D4C3A-D465-4473-91CE-7C96E201B507}">
      <dgm:prSet phldrT="[Text]"/>
      <dgm:spPr/>
      <dgm:t>
        <a:bodyPr/>
        <a:lstStyle/>
        <a:p>
          <a:r>
            <a:rPr lang="nb-NO"/>
            <a:t>Hull i den digitale grunnmuren blir synligere</a:t>
          </a:r>
        </a:p>
      </dgm:t>
    </dgm:pt>
    <dgm:pt modelId="{09C3FE93-6DB5-4B3C-B098-02A239810BC0}" type="parTrans" cxnId="{40823760-AA37-4460-A791-3F5E560FAA7C}">
      <dgm:prSet/>
      <dgm:spPr/>
      <dgm:t>
        <a:bodyPr/>
        <a:lstStyle/>
        <a:p>
          <a:endParaRPr lang="nb-NO"/>
        </a:p>
      </dgm:t>
    </dgm:pt>
    <dgm:pt modelId="{5FF4EF56-E79D-41C8-9A45-67FA84FCEF70}" type="sibTrans" cxnId="{40823760-AA37-4460-A791-3F5E560FAA7C}">
      <dgm:prSet/>
      <dgm:spPr/>
      <dgm:t>
        <a:bodyPr/>
        <a:lstStyle/>
        <a:p>
          <a:endParaRPr lang="nb-NO"/>
        </a:p>
      </dgm:t>
    </dgm:pt>
    <dgm:pt modelId="{B623C2D3-6FCD-4C37-9454-A695190F31E9}">
      <dgm:prSet phldrT="[Text]"/>
      <dgm:spPr/>
      <dgm:t>
        <a:bodyPr/>
        <a:lstStyle/>
        <a:p>
          <a:r>
            <a:rPr lang="nb-NO"/>
            <a:t>Tilgang på økt verktøyfunksjonalitet gir økt risiko</a:t>
          </a:r>
        </a:p>
      </dgm:t>
    </dgm:pt>
    <dgm:pt modelId="{5C226339-8D67-445A-B577-2271DEE23DE1}" type="parTrans" cxnId="{D4ECD454-35B1-4942-8590-2996FFD97FBF}">
      <dgm:prSet/>
      <dgm:spPr/>
      <dgm:t>
        <a:bodyPr/>
        <a:lstStyle/>
        <a:p>
          <a:endParaRPr lang="nb-NO"/>
        </a:p>
      </dgm:t>
    </dgm:pt>
    <dgm:pt modelId="{455546EC-06C4-436E-B480-BCF55FA59139}" type="sibTrans" cxnId="{D4ECD454-35B1-4942-8590-2996FFD97FBF}">
      <dgm:prSet/>
      <dgm:spPr/>
      <dgm:t>
        <a:bodyPr/>
        <a:lstStyle/>
        <a:p>
          <a:endParaRPr lang="nb-NO"/>
        </a:p>
      </dgm:t>
    </dgm:pt>
    <dgm:pt modelId="{A4DC3483-21FC-40CD-98BF-249C461B26E8}">
      <dgm:prSet phldrT="[Text]"/>
      <dgm:spPr/>
      <dgm:t>
        <a:bodyPr/>
        <a:lstStyle/>
        <a:p>
          <a:r>
            <a:rPr lang="nb-NO"/>
            <a:t>Nytt budskap: </a:t>
          </a:r>
          <a:br>
            <a:rPr lang="nb-NO"/>
          </a:br>
          <a:r>
            <a:rPr lang="nb-NO"/>
            <a:t>Du som bruker er piloten og ansvarlig for egen adferd</a:t>
          </a:r>
        </a:p>
      </dgm:t>
    </dgm:pt>
    <dgm:pt modelId="{0A808E21-AFD4-4169-AB3D-BAB8DFAE0815}" type="parTrans" cxnId="{C4159A8A-2C1D-4815-A56B-10F5592802CA}">
      <dgm:prSet/>
      <dgm:spPr/>
      <dgm:t>
        <a:bodyPr/>
        <a:lstStyle/>
        <a:p>
          <a:endParaRPr lang="nb-NO"/>
        </a:p>
      </dgm:t>
    </dgm:pt>
    <dgm:pt modelId="{01434BCF-0981-4A6F-AAEF-6A95B11AFA0B}" type="sibTrans" cxnId="{C4159A8A-2C1D-4815-A56B-10F5592802CA}">
      <dgm:prSet/>
      <dgm:spPr/>
      <dgm:t>
        <a:bodyPr/>
        <a:lstStyle/>
        <a:p>
          <a:endParaRPr lang="nb-NO"/>
        </a:p>
      </dgm:t>
    </dgm:pt>
    <dgm:pt modelId="{F443C1A0-13D1-4DFE-87CD-1F3E12D985F2}">
      <dgm:prSet phldrT="[Text]"/>
      <dgm:spPr/>
      <dgm:t>
        <a:bodyPr/>
        <a:lstStyle/>
        <a:p>
          <a:r>
            <a:rPr lang="nb-NO"/>
            <a:t>Formål og midler! </a:t>
          </a:r>
        </a:p>
      </dgm:t>
    </dgm:pt>
    <dgm:pt modelId="{6B11B2DB-9AFE-4CB2-B321-48BF2DC5FBEF}" type="parTrans" cxnId="{E3140D55-58D4-444A-803C-B24496CB4471}">
      <dgm:prSet/>
      <dgm:spPr/>
      <dgm:t>
        <a:bodyPr/>
        <a:lstStyle/>
        <a:p>
          <a:endParaRPr lang="nb-NO"/>
        </a:p>
      </dgm:t>
    </dgm:pt>
    <dgm:pt modelId="{8644D2AD-D5B5-45D0-8D8B-48861FBC3B5A}" type="sibTrans" cxnId="{E3140D55-58D4-444A-803C-B24496CB4471}">
      <dgm:prSet/>
      <dgm:spPr/>
      <dgm:t>
        <a:bodyPr/>
        <a:lstStyle/>
        <a:p>
          <a:endParaRPr lang="nb-NO"/>
        </a:p>
      </dgm:t>
    </dgm:pt>
    <dgm:pt modelId="{28D2EDD4-5924-4916-AADF-18EDC749792D}" type="pres">
      <dgm:prSet presAssocID="{93F577CE-E793-43CF-89B7-5C12313ED571}" presName="Name0" presStyleCnt="0">
        <dgm:presLayoutVars>
          <dgm:dir/>
          <dgm:resizeHandles val="exact"/>
        </dgm:presLayoutVars>
      </dgm:prSet>
      <dgm:spPr/>
    </dgm:pt>
    <dgm:pt modelId="{0B5A8397-5178-400D-A46B-A947975645DD}" type="pres">
      <dgm:prSet presAssocID="{93F577CE-E793-43CF-89B7-5C12313ED571}" presName="cycle" presStyleCnt="0"/>
      <dgm:spPr/>
    </dgm:pt>
    <dgm:pt modelId="{563A9784-D64D-4D06-9515-B88DA354F181}" type="pres">
      <dgm:prSet presAssocID="{0042F205-9AFB-4413-85F7-F9E1952F5F5B}" presName="nodeFirstNode" presStyleLbl="node1" presStyleIdx="0" presStyleCnt="6">
        <dgm:presLayoutVars>
          <dgm:bulletEnabled val="1"/>
        </dgm:presLayoutVars>
      </dgm:prSet>
      <dgm:spPr/>
    </dgm:pt>
    <dgm:pt modelId="{3E8B9E14-3CC8-4E50-8F58-9212367ABB78}" type="pres">
      <dgm:prSet presAssocID="{CC9D30A3-841F-483E-B60A-0E12AC8E9854}" presName="sibTransFirstNode" presStyleLbl="bgShp" presStyleIdx="0" presStyleCnt="1"/>
      <dgm:spPr/>
    </dgm:pt>
    <dgm:pt modelId="{6051F380-A98F-45C8-B582-C8438C403E48}" type="pres">
      <dgm:prSet presAssocID="{E378CBF5-7FFE-492B-A27E-3B743FD488F6}" presName="nodeFollowingNodes" presStyleLbl="node1" presStyleIdx="1" presStyleCnt="6">
        <dgm:presLayoutVars>
          <dgm:bulletEnabled val="1"/>
        </dgm:presLayoutVars>
      </dgm:prSet>
      <dgm:spPr/>
    </dgm:pt>
    <dgm:pt modelId="{D0D84F75-EA91-48EB-98B8-A160F3B0B306}" type="pres">
      <dgm:prSet presAssocID="{B623C2D3-6FCD-4C37-9454-A695190F31E9}" presName="nodeFollowingNodes" presStyleLbl="node1" presStyleIdx="2" presStyleCnt="6">
        <dgm:presLayoutVars>
          <dgm:bulletEnabled val="1"/>
        </dgm:presLayoutVars>
      </dgm:prSet>
      <dgm:spPr/>
    </dgm:pt>
    <dgm:pt modelId="{2330B576-C4C7-4C99-B23B-266184AF79E2}" type="pres">
      <dgm:prSet presAssocID="{1B9D4C3A-D465-4473-91CE-7C96E201B507}" presName="nodeFollowingNodes" presStyleLbl="node1" presStyleIdx="3" presStyleCnt="6">
        <dgm:presLayoutVars>
          <dgm:bulletEnabled val="1"/>
        </dgm:presLayoutVars>
      </dgm:prSet>
      <dgm:spPr/>
    </dgm:pt>
    <dgm:pt modelId="{D7B04E9F-8105-45DA-896C-D2A209FB607F}" type="pres">
      <dgm:prSet presAssocID="{F443C1A0-13D1-4DFE-87CD-1F3E12D985F2}" presName="nodeFollowingNodes" presStyleLbl="node1" presStyleIdx="4" presStyleCnt="6">
        <dgm:presLayoutVars>
          <dgm:bulletEnabled val="1"/>
        </dgm:presLayoutVars>
      </dgm:prSet>
      <dgm:spPr/>
    </dgm:pt>
    <dgm:pt modelId="{2F80CF8C-2A36-4B84-B0DD-053623FA72EB}" type="pres">
      <dgm:prSet presAssocID="{A4DC3483-21FC-40CD-98BF-249C461B26E8}" presName="nodeFollowingNodes" presStyleLbl="node1" presStyleIdx="5" presStyleCnt="6">
        <dgm:presLayoutVars>
          <dgm:bulletEnabled val="1"/>
        </dgm:presLayoutVars>
      </dgm:prSet>
      <dgm:spPr/>
    </dgm:pt>
  </dgm:ptLst>
  <dgm:cxnLst>
    <dgm:cxn modelId="{BFE6E200-43F7-41BE-B0E7-44CA08A1F47E}" type="presOf" srcId="{F443C1A0-13D1-4DFE-87CD-1F3E12D985F2}" destId="{D7B04E9F-8105-45DA-896C-D2A209FB607F}" srcOrd="0" destOrd="0" presId="urn:microsoft.com/office/officeart/2005/8/layout/cycle3"/>
    <dgm:cxn modelId="{808EE406-DACE-4C72-95EC-C17517925C9F}" type="presOf" srcId="{1B9D4C3A-D465-4473-91CE-7C96E201B507}" destId="{2330B576-C4C7-4C99-B23B-266184AF79E2}" srcOrd="0" destOrd="0" presId="urn:microsoft.com/office/officeart/2005/8/layout/cycle3"/>
    <dgm:cxn modelId="{8A32010F-E920-4BB0-8995-75C2F84E0836}" srcId="{93F577CE-E793-43CF-89B7-5C12313ED571}" destId="{0042F205-9AFB-4413-85F7-F9E1952F5F5B}" srcOrd="0" destOrd="0" parTransId="{C674C8F7-0FFD-4C8F-8488-97442D513A40}" sibTransId="{CC9D30A3-841F-483E-B60A-0E12AC8E9854}"/>
    <dgm:cxn modelId="{BAB10C20-0259-4DBD-BC1C-3B32FD7A0249}" srcId="{93F577CE-E793-43CF-89B7-5C12313ED571}" destId="{E378CBF5-7FFE-492B-A27E-3B743FD488F6}" srcOrd="1" destOrd="0" parTransId="{451B6736-009B-48CB-80ED-F41EE3C4E4FE}" sibTransId="{732B2973-5B8C-4986-8E85-AC08DD17AC04}"/>
    <dgm:cxn modelId="{718D2520-0332-4496-B6E5-42CD219A911F}" type="presOf" srcId="{CC9D30A3-841F-483E-B60A-0E12AC8E9854}" destId="{3E8B9E14-3CC8-4E50-8F58-9212367ABB78}" srcOrd="0" destOrd="0" presId="urn:microsoft.com/office/officeart/2005/8/layout/cycle3"/>
    <dgm:cxn modelId="{DC01F62B-A44C-4133-A3C4-0FC12E603679}" type="presOf" srcId="{93F577CE-E793-43CF-89B7-5C12313ED571}" destId="{28D2EDD4-5924-4916-AADF-18EDC749792D}" srcOrd="0" destOrd="0" presId="urn:microsoft.com/office/officeart/2005/8/layout/cycle3"/>
    <dgm:cxn modelId="{40823760-AA37-4460-A791-3F5E560FAA7C}" srcId="{93F577CE-E793-43CF-89B7-5C12313ED571}" destId="{1B9D4C3A-D465-4473-91CE-7C96E201B507}" srcOrd="3" destOrd="0" parTransId="{09C3FE93-6DB5-4B3C-B098-02A239810BC0}" sibTransId="{5FF4EF56-E79D-41C8-9A45-67FA84FCEF70}"/>
    <dgm:cxn modelId="{0A336141-3EBA-4315-B70B-63ECF91E3868}" type="presOf" srcId="{A4DC3483-21FC-40CD-98BF-249C461B26E8}" destId="{2F80CF8C-2A36-4B84-B0DD-053623FA72EB}" srcOrd="0" destOrd="0" presId="urn:microsoft.com/office/officeart/2005/8/layout/cycle3"/>
    <dgm:cxn modelId="{C74E3864-F229-4445-8001-087C8379BEF2}" type="presOf" srcId="{E378CBF5-7FFE-492B-A27E-3B743FD488F6}" destId="{6051F380-A98F-45C8-B582-C8438C403E48}" srcOrd="0" destOrd="0" presId="urn:microsoft.com/office/officeart/2005/8/layout/cycle3"/>
    <dgm:cxn modelId="{C5B3BA65-1806-4573-8E6C-8EBA3270263C}" type="presOf" srcId="{0042F205-9AFB-4413-85F7-F9E1952F5F5B}" destId="{563A9784-D64D-4D06-9515-B88DA354F181}" srcOrd="0" destOrd="0" presId="urn:microsoft.com/office/officeart/2005/8/layout/cycle3"/>
    <dgm:cxn modelId="{D4ECD454-35B1-4942-8590-2996FFD97FBF}" srcId="{93F577CE-E793-43CF-89B7-5C12313ED571}" destId="{B623C2D3-6FCD-4C37-9454-A695190F31E9}" srcOrd="2" destOrd="0" parTransId="{5C226339-8D67-445A-B577-2271DEE23DE1}" sibTransId="{455546EC-06C4-436E-B480-BCF55FA59139}"/>
    <dgm:cxn modelId="{E3140D55-58D4-444A-803C-B24496CB4471}" srcId="{93F577CE-E793-43CF-89B7-5C12313ED571}" destId="{F443C1A0-13D1-4DFE-87CD-1F3E12D985F2}" srcOrd="4" destOrd="0" parTransId="{6B11B2DB-9AFE-4CB2-B321-48BF2DC5FBEF}" sibTransId="{8644D2AD-D5B5-45D0-8D8B-48861FBC3B5A}"/>
    <dgm:cxn modelId="{C4159A8A-2C1D-4815-A56B-10F5592802CA}" srcId="{93F577CE-E793-43CF-89B7-5C12313ED571}" destId="{A4DC3483-21FC-40CD-98BF-249C461B26E8}" srcOrd="5" destOrd="0" parTransId="{0A808E21-AFD4-4169-AB3D-BAB8DFAE0815}" sibTransId="{01434BCF-0981-4A6F-AAEF-6A95B11AFA0B}"/>
    <dgm:cxn modelId="{735CC8E2-CED6-40B1-95D9-FA23666038D7}" type="presOf" srcId="{B623C2D3-6FCD-4C37-9454-A695190F31E9}" destId="{D0D84F75-EA91-48EB-98B8-A160F3B0B306}" srcOrd="0" destOrd="0" presId="urn:microsoft.com/office/officeart/2005/8/layout/cycle3"/>
    <dgm:cxn modelId="{4191F05C-E73D-498E-AD84-66496A68267C}" type="presParOf" srcId="{28D2EDD4-5924-4916-AADF-18EDC749792D}" destId="{0B5A8397-5178-400D-A46B-A947975645DD}" srcOrd="0" destOrd="0" presId="urn:microsoft.com/office/officeart/2005/8/layout/cycle3"/>
    <dgm:cxn modelId="{6760FEC4-2F46-4B72-BAAA-E8196B21E8FD}" type="presParOf" srcId="{0B5A8397-5178-400D-A46B-A947975645DD}" destId="{563A9784-D64D-4D06-9515-B88DA354F181}" srcOrd="0" destOrd="0" presId="urn:microsoft.com/office/officeart/2005/8/layout/cycle3"/>
    <dgm:cxn modelId="{B03933CF-0335-4039-BACB-45E3EA1CF11D}" type="presParOf" srcId="{0B5A8397-5178-400D-A46B-A947975645DD}" destId="{3E8B9E14-3CC8-4E50-8F58-9212367ABB78}" srcOrd="1" destOrd="0" presId="urn:microsoft.com/office/officeart/2005/8/layout/cycle3"/>
    <dgm:cxn modelId="{9975C985-2393-4392-8466-EAB7F3508BA8}" type="presParOf" srcId="{0B5A8397-5178-400D-A46B-A947975645DD}" destId="{6051F380-A98F-45C8-B582-C8438C403E48}" srcOrd="2" destOrd="0" presId="urn:microsoft.com/office/officeart/2005/8/layout/cycle3"/>
    <dgm:cxn modelId="{635468BC-A6F3-4E89-87B6-40ECF0C593B5}" type="presParOf" srcId="{0B5A8397-5178-400D-A46B-A947975645DD}" destId="{D0D84F75-EA91-48EB-98B8-A160F3B0B306}" srcOrd="3" destOrd="0" presId="urn:microsoft.com/office/officeart/2005/8/layout/cycle3"/>
    <dgm:cxn modelId="{83A29D94-C11A-4DE0-95E1-4C3607B465BC}" type="presParOf" srcId="{0B5A8397-5178-400D-A46B-A947975645DD}" destId="{2330B576-C4C7-4C99-B23B-266184AF79E2}" srcOrd="4" destOrd="0" presId="urn:microsoft.com/office/officeart/2005/8/layout/cycle3"/>
    <dgm:cxn modelId="{6BAA733E-4BCD-4DC9-B7B5-6C120E7D4672}" type="presParOf" srcId="{0B5A8397-5178-400D-A46B-A947975645DD}" destId="{D7B04E9F-8105-45DA-896C-D2A209FB607F}" srcOrd="5" destOrd="0" presId="urn:microsoft.com/office/officeart/2005/8/layout/cycle3"/>
    <dgm:cxn modelId="{584EF7C1-F1A4-4448-B20E-EFCA7EC2C0D2}" type="presParOf" srcId="{0B5A8397-5178-400D-A46B-A947975645DD}" destId="{2F80CF8C-2A36-4B84-B0DD-053623FA72EB}"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B9E14-3CC8-4E50-8F58-9212367ABB78}">
      <dsp:nvSpPr>
        <dsp:cNvPr id="0" name=""/>
        <dsp:cNvSpPr/>
      </dsp:nvSpPr>
      <dsp:spPr>
        <a:xfrm>
          <a:off x="531104" y="-5118"/>
          <a:ext cx="4887740" cy="4887740"/>
        </a:xfrm>
        <a:prstGeom prst="circularArrow">
          <a:avLst>
            <a:gd name="adj1" fmla="val 5274"/>
            <a:gd name="adj2" fmla="val 312630"/>
            <a:gd name="adj3" fmla="val 14268409"/>
            <a:gd name="adj4" fmla="val 17103488"/>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A9784-D64D-4D06-9515-B88DA354F181}">
      <dsp:nvSpPr>
        <dsp:cNvPr id="0" name=""/>
        <dsp:cNvSpPr/>
      </dsp:nvSpPr>
      <dsp:spPr>
        <a:xfrm>
          <a:off x="2067084" y="1598"/>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Arbeidsgiver-arbeidstaker-relasjonen endrer seg</a:t>
          </a:r>
        </a:p>
      </dsp:txBody>
      <dsp:txXfrm>
        <a:off x="2111404" y="45918"/>
        <a:ext cx="1727140" cy="819250"/>
      </dsp:txXfrm>
    </dsp:sp>
    <dsp:sp modelId="{6051F380-A98F-45C8-B582-C8438C403E48}">
      <dsp:nvSpPr>
        <dsp:cNvPr id="0" name=""/>
        <dsp:cNvSpPr/>
      </dsp:nvSpPr>
      <dsp:spPr>
        <a:xfrm>
          <a:off x="3784288" y="993026"/>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KI utfordrer forholdet «privat-jobb»</a:t>
          </a:r>
        </a:p>
      </dsp:txBody>
      <dsp:txXfrm>
        <a:off x="3828608" y="1037346"/>
        <a:ext cx="1727140" cy="819250"/>
      </dsp:txXfrm>
    </dsp:sp>
    <dsp:sp modelId="{D0D84F75-EA91-48EB-98B8-A160F3B0B306}">
      <dsp:nvSpPr>
        <dsp:cNvPr id="0" name=""/>
        <dsp:cNvSpPr/>
      </dsp:nvSpPr>
      <dsp:spPr>
        <a:xfrm>
          <a:off x="3784288" y="2975882"/>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Tilgang på økt verktøyfunksjonalitet gir økt risiko</a:t>
          </a:r>
        </a:p>
      </dsp:txBody>
      <dsp:txXfrm>
        <a:off x="3828608" y="3020202"/>
        <a:ext cx="1727140" cy="819250"/>
      </dsp:txXfrm>
    </dsp:sp>
    <dsp:sp modelId="{2330B576-C4C7-4C99-B23B-266184AF79E2}">
      <dsp:nvSpPr>
        <dsp:cNvPr id="0" name=""/>
        <dsp:cNvSpPr/>
      </dsp:nvSpPr>
      <dsp:spPr>
        <a:xfrm>
          <a:off x="2067084" y="3967310"/>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Hull i den digitale grunnmuren blir synligere</a:t>
          </a:r>
        </a:p>
      </dsp:txBody>
      <dsp:txXfrm>
        <a:off x="2111404" y="4011630"/>
        <a:ext cx="1727140" cy="819250"/>
      </dsp:txXfrm>
    </dsp:sp>
    <dsp:sp modelId="{D7B04E9F-8105-45DA-896C-D2A209FB607F}">
      <dsp:nvSpPr>
        <dsp:cNvPr id="0" name=""/>
        <dsp:cNvSpPr/>
      </dsp:nvSpPr>
      <dsp:spPr>
        <a:xfrm>
          <a:off x="349880" y="2975882"/>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Formål og midler! </a:t>
          </a:r>
        </a:p>
      </dsp:txBody>
      <dsp:txXfrm>
        <a:off x="394200" y="3020202"/>
        <a:ext cx="1727140" cy="819250"/>
      </dsp:txXfrm>
    </dsp:sp>
    <dsp:sp modelId="{2F80CF8C-2A36-4B84-B0DD-053623FA72EB}">
      <dsp:nvSpPr>
        <dsp:cNvPr id="0" name=""/>
        <dsp:cNvSpPr/>
      </dsp:nvSpPr>
      <dsp:spPr>
        <a:xfrm>
          <a:off x="349880" y="993026"/>
          <a:ext cx="1815780" cy="907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a:t>Nytt budskap: </a:t>
          </a:r>
          <a:br>
            <a:rPr lang="nb-NO" sz="1300" kern="1200"/>
          </a:br>
          <a:r>
            <a:rPr lang="nb-NO" sz="1300" kern="1200"/>
            <a:t>Du som bruker er piloten og ansvarlig for egen adferd</a:t>
          </a:r>
        </a:p>
      </dsp:txBody>
      <dsp:txXfrm>
        <a:off x="394200" y="1037346"/>
        <a:ext cx="1727140" cy="81925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89DD2-84B0-E849-8805-8C20EE47D872}" type="datetimeFigureOut">
              <a:rPr lang="nb-NO" smtClean="0"/>
              <a:t>16.06.2024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E6F24-AACD-8F47-B7D3-78EFD09A1E67}" type="slidenum">
              <a:rPr lang="nb-NO" smtClean="0"/>
              <a:t>‹#›</a:t>
            </a:fld>
            <a:endParaRPr lang="nb-NO"/>
          </a:p>
        </p:txBody>
      </p:sp>
    </p:spTree>
    <p:extLst>
      <p:ext uri="{BB962C8B-B14F-4D97-AF65-F5344CB8AC3E}">
        <p14:creationId xmlns:p14="http://schemas.microsoft.com/office/powerpoint/2010/main" val="145226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F8069-A96D-9240-B768-86AF90C13D7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043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Prosjektet handler om å forstå hvordan ting fungerer på baksiden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E6F24-AACD-8F47-B7D3-78EFD09A1E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6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49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1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3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80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8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endParaRPr lang="nb-NO" sz="1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21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7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4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F8069-A96D-9240-B768-86AF90C13D7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015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t>
            </a:r>
          </a:p>
        </p:txBody>
      </p:sp>
      <p:sp>
        <p:nvSpPr>
          <p:cNvPr id="4" name="Slide Number Placeholder 3"/>
          <p:cNvSpPr>
            <a:spLocks noGrp="1"/>
          </p:cNvSpPr>
          <p:nvPr>
            <p:ph type="sldNum" sz="quarter" idx="5"/>
          </p:nvPr>
        </p:nvSpPr>
        <p:spPr/>
        <p:txBody>
          <a:bodyPr/>
          <a:lstStyle/>
          <a:p>
            <a:fld id="{B2EE6F24-AACD-8F47-B7D3-78EFD09A1E67}" type="slidenum">
              <a:rPr lang="nb-NO" smtClean="0"/>
              <a:t>22</a:t>
            </a:fld>
            <a:endParaRPr lang="nb-NO"/>
          </a:p>
        </p:txBody>
      </p:sp>
    </p:spTree>
    <p:extLst>
      <p:ext uri="{BB962C8B-B14F-4D97-AF65-F5344CB8AC3E}">
        <p14:creationId xmlns:p14="http://schemas.microsoft.com/office/powerpoint/2010/main" val="105510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E6F24-AACD-8F47-B7D3-78EFD09A1E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658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Bruk resultatene fra prosjektet til å forberede egen organisasjon!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8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2EE6F24-AACD-8F47-B7D3-78EFD09A1E67}" type="slidenum">
              <a:rPr lang="nb-NO" smtClean="0"/>
              <a:t>26</a:t>
            </a:fld>
            <a:endParaRPr lang="nb-NO"/>
          </a:p>
        </p:txBody>
      </p:sp>
    </p:spTree>
    <p:extLst>
      <p:ext uri="{BB962C8B-B14F-4D97-AF65-F5344CB8AC3E}">
        <p14:creationId xmlns:p14="http://schemas.microsoft.com/office/powerpoint/2010/main" val="127621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98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2EE6F24-AACD-8F47-B7D3-78EFD09A1E67}" type="slidenum">
              <a:rPr lang="nb-NO" smtClean="0"/>
              <a:t>3</a:t>
            </a:fld>
            <a:endParaRPr lang="nb-NO"/>
          </a:p>
        </p:txBody>
      </p:sp>
    </p:spTree>
    <p:extLst>
      <p:ext uri="{BB962C8B-B14F-4D97-AF65-F5344CB8AC3E}">
        <p14:creationId xmlns:p14="http://schemas.microsoft.com/office/powerpoint/2010/main" val="303405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E6F24-AACD-8F47-B7D3-78EFD09A1E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78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Og DET er det vi skal dykke litt inn i </a:t>
            </a:r>
            <a:r>
              <a:rPr lang="nb-NO" err="1"/>
              <a:t>i</a:t>
            </a:r>
            <a:r>
              <a:rPr lang="nb-NO"/>
              <a:t> dag. </a:t>
            </a:r>
          </a:p>
          <a:p>
            <a:endParaRPr lang="nb-NO"/>
          </a:p>
          <a:p>
            <a:r>
              <a:rPr lang="nb-NO"/>
              <a:t>Hjertelig velkommen til fagseminar og tusen takk for at dere tar dere tiden til å være med oss i dag både fysisk og digitalt. Velkommen </a:t>
            </a:r>
          </a:p>
        </p:txBody>
      </p:sp>
      <p:sp>
        <p:nvSpPr>
          <p:cNvPr id="4" name="Slide Number Placeholder 3"/>
          <p:cNvSpPr>
            <a:spLocks noGrp="1"/>
          </p:cNvSpPr>
          <p:nvPr>
            <p:ph type="sldNum" sz="quarter" idx="5"/>
          </p:nvPr>
        </p:nvSpPr>
        <p:spPr/>
        <p:txBody>
          <a:bodyPr/>
          <a:lstStyle/>
          <a:p>
            <a:fld id="{B2EE6F24-AACD-8F47-B7D3-78EFD09A1E67}" type="slidenum">
              <a:rPr lang="nb-NO" smtClean="0"/>
              <a:t>6</a:t>
            </a:fld>
            <a:endParaRPr lang="nb-NO"/>
          </a:p>
        </p:txBody>
      </p:sp>
    </p:spTree>
    <p:extLst>
      <p:ext uri="{BB962C8B-B14F-4D97-AF65-F5344CB8AC3E}">
        <p14:creationId xmlns:p14="http://schemas.microsoft.com/office/powerpoint/2010/main" val="101883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Tusen takk til alle prosjektdeltakere og partnere i prosjektet!</a:t>
            </a:r>
          </a:p>
        </p:txBody>
      </p:sp>
      <p:sp>
        <p:nvSpPr>
          <p:cNvPr id="4" name="Slide Number Placeholder 3"/>
          <p:cNvSpPr>
            <a:spLocks noGrp="1"/>
          </p:cNvSpPr>
          <p:nvPr>
            <p:ph type="sldNum" sz="quarter" idx="5"/>
          </p:nvPr>
        </p:nvSpPr>
        <p:spPr/>
        <p:txBody>
          <a:bodyPr/>
          <a:lstStyle/>
          <a:p>
            <a:fld id="{B2EE6F24-AACD-8F47-B7D3-78EFD09A1E67}" type="slidenum">
              <a:rPr lang="nb-NO" smtClean="0"/>
              <a:t>7</a:t>
            </a:fld>
            <a:endParaRPr lang="nb-NO"/>
          </a:p>
        </p:txBody>
      </p:sp>
    </p:spTree>
    <p:extLst>
      <p:ext uri="{BB962C8B-B14F-4D97-AF65-F5344CB8AC3E}">
        <p14:creationId xmlns:p14="http://schemas.microsoft.com/office/powerpoint/2010/main" val="287397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Arbeidshypotese </a:t>
            </a:r>
          </a:p>
          <a:p>
            <a:endParaRPr lang="nb-NO" dirty="0"/>
          </a:p>
          <a:p>
            <a:r>
              <a:rPr lang="nb-NO" dirty="0"/>
              <a:t>NTNU er veldig store 8000 ansatte, 43000 studenter, masse gjester og korttidsopphold. Vi har omtrent 70000 brukere med tilgang til </a:t>
            </a:r>
            <a:r>
              <a:rPr lang="nb-NO" dirty="0" err="1"/>
              <a:t>office</a:t>
            </a:r>
            <a:r>
              <a:rPr lang="nb-NO" dirty="0"/>
              <a:t>-produktene, og selv om det er bare 68 % som bruker produktene så dreier det seg om flere titusenvis av mennesker. </a:t>
            </a:r>
          </a:p>
          <a:p>
            <a:endParaRPr lang="nb-NO" dirty="0"/>
          </a:p>
          <a:p>
            <a:r>
              <a:rPr lang="nb-NO" dirty="0"/>
              <a:t>Og så er det en dimensjon som jeg synes er viktig. Vi er en organisasjon i konstant bevegelse. Vi skal hele tiden bytte ut studenter og ansatte, så vi sender ut og tar i mot 7000 studenter hvert år. I løpet av fem-seks år har vi byttet ut hele studentmassen. </a:t>
            </a:r>
          </a:p>
          <a:p>
            <a:endParaRPr lang="nb-NO" dirty="0"/>
          </a:p>
          <a:p>
            <a:r>
              <a:rPr lang="nb-NO" dirty="0"/>
              <a:t>Vi er som en elv som renner forbi, og alle tiltak som består av «jammen du må bare si til brukerne at de ikke skal gjøre det» er litt sånn håpløst. Vi må ha fungerende systemer, gode rammer og tydelig forventninger til alle. </a:t>
            </a:r>
          </a:p>
          <a:p>
            <a:endParaRPr lang="nb-NO" dirty="0"/>
          </a:p>
          <a:p>
            <a:r>
              <a:rPr lang="nb-NO" dirty="0"/>
              <a:t>Og da kommer vi tilbake til arbeidshypotesen: Hvis det er mulig å gjøre, så vil det bli gjort.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3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00A1-82CF-436A-ADAA-47383A57F38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5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NTNU jobber på flere fronter samtidig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E6F24-AACD-8F47-B7D3-78EFD09A1E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45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5"/>
          </a:xfrm>
          <a:prstGeom prst="rect">
            <a:avLst/>
          </a:prstGeom>
        </p:spPr>
        <p:txBody>
          <a:bodyPr anchor="t" anchorCtr="0"/>
          <a:lstStyle/>
          <a:p>
            <a:r>
              <a:rPr lang="en-US"/>
              <a:t>Click to edit Master title style</a:t>
            </a:r>
            <a:endParaRPr lang="nb-NO"/>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a:p>
        </p:txBody>
      </p:sp>
    </p:spTree>
    <p:extLst>
      <p:ext uri="{BB962C8B-B14F-4D97-AF65-F5344CB8AC3E}">
        <p14:creationId xmlns:p14="http://schemas.microsoft.com/office/powerpoint/2010/main" val="116133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BE3B06-3549-F641-22F4-2ECEF3E11B2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8A29A2A-72A8-AA7D-EBD7-B89B0BDFBA87}"/>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4" name="Plassholder for bunntekst 3">
            <a:extLst>
              <a:ext uri="{FF2B5EF4-FFF2-40B4-BE49-F238E27FC236}">
                <a16:creationId xmlns:a16="http://schemas.microsoft.com/office/drawing/2014/main" id="{50E3D9D4-1F02-9A2B-D43B-5ED74C1B423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2AF3F2B-4FD0-0DD9-E15D-3550F0932033}"/>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07728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76799F1-6F2D-A21E-8F6B-D30A61563FA7}"/>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3" name="Plassholder for bunntekst 2">
            <a:extLst>
              <a:ext uri="{FF2B5EF4-FFF2-40B4-BE49-F238E27FC236}">
                <a16:creationId xmlns:a16="http://schemas.microsoft.com/office/drawing/2014/main" id="{9C09B23D-5193-718C-5133-60B54BED7FB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24DCF7E-38F8-3322-2D23-607033D28885}"/>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270843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FA311-21B4-311C-C434-720CAAE1BD2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64491F9-6726-0496-49BC-133692204E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67EDE8F-D411-83AB-8873-FB019A527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614E939-4A60-B048-F133-7DB590BED8A5}"/>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6" name="Plassholder for bunntekst 5">
            <a:extLst>
              <a:ext uri="{FF2B5EF4-FFF2-40B4-BE49-F238E27FC236}">
                <a16:creationId xmlns:a16="http://schemas.microsoft.com/office/drawing/2014/main" id="{12AED984-A685-2938-0F1B-84B170AF64D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70B9B6F-A020-7301-E61B-9FA5BD435BFE}"/>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763376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11E835-917D-05BC-D429-685C962E019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C35643C-1ED7-0A28-DFB3-78E7FD678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CC167FA-15DB-28B1-8D11-C42FCBE07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62595CA-3061-374D-45D2-328E09E9D657}"/>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6" name="Plassholder for bunntekst 5">
            <a:extLst>
              <a:ext uri="{FF2B5EF4-FFF2-40B4-BE49-F238E27FC236}">
                <a16:creationId xmlns:a16="http://schemas.microsoft.com/office/drawing/2014/main" id="{6428967F-47CE-CC93-EA26-1E5C6F7A28B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464BF1A-5C74-0D1F-1A45-9F61023E63DB}"/>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157126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F5F5F-FA0D-4063-2645-D878885CA60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90C324-7005-5C5D-835B-C478FF3F0BE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10C95E1-0297-48B1-D877-D17235218ED6}"/>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1D269AC3-5084-0278-901E-CC6919321D4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78711F0-4AEE-9C47-ABF7-D3708508496E}"/>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638282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8B163DA-0FC5-C353-DB55-13215A2508D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D950D4E-895A-0012-292B-A46F5A7129A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FF5748-930F-632B-3E02-B81C061597EE}"/>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7E777561-0C72-FAA9-F862-7C44A98707F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721F902-CC93-07D2-9F7E-92B386657ECD}"/>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1848433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mal 1 - med illu">
    <p:spTree>
      <p:nvGrpSpPr>
        <p:cNvPr id="1" name=""/>
        <p:cNvGrpSpPr/>
        <p:nvPr/>
      </p:nvGrpSpPr>
      <p:grpSpPr>
        <a:xfrm>
          <a:off x="0" y="0"/>
          <a:ext cx="0" cy="0"/>
          <a:chOff x="0" y="0"/>
          <a:chExt cx="0" cy="0"/>
        </a:xfrm>
      </p:grpSpPr>
      <p:sp>
        <p:nvSpPr>
          <p:cNvPr id="2" name="Tittel 1"/>
          <p:cNvSpPr>
            <a:spLocks noGrp="1"/>
          </p:cNvSpPr>
          <p:nvPr>
            <p:ph type="ctrTitle"/>
          </p:nvPr>
        </p:nvSpPr>
        <p:spPr>
          <a:xfrm>
            <a:off x="614948" y="3680659"/>
            <a:ext cx="10971016" cy="1470025"/>
          </a:xfrm>
        </p:spPr>
        <p:txBody>
          <a:bodyPr/>
          <a:lstStyle>
            <a:lvl1pPr algn="l">
              <a:defRPr>
                <a:solidFill>
                  <a:srgbClr val="869F91"/>
                </a:solidFill>
              </a:defRPr>
            </a:lvl1pPr>
          </a:lstStyle>
          <a:p>
            <a:r>
              <a:rPr lang="nb-NO"/>
              <a:t>Klikk for å redigere tittelstil</a:t>
            </a:r>
          </a:p>
        </p:txBody>
      </p:sp>
      <p:sp>
        <p:nvSpPr>
          <p:cNvPr id="4" name="Plassholder for dato 3"/>
          <p:cNvSpPr>
            <a:spLocks noGrp="1"/>
          </p:cNvSpPr>
          <p:nvPr>
            <p:ph type="dt" sz="half" idx="10"/>
          </p:nvPr>
        </p:nvSpPr>
        <p:spPr/>
        <p:txBody>
          <a:bodyPr/>
          <a:lstStyle/>
          <a:p>
            <a:fld id="{18733264-4DE1-764E-981D-C5D87A45BB26}" type="datetime1">
              <a:t>16.06.2024</a:t>
            </a:fld>
            <a:endParaRPr lang="nb-NO"/>
          </a:p>
        </p:txBody>
      </p:sp>
      <p:sp>
        <p:nvSpPr>
          <p:cNvPr id="9" name="Undertittel 2"/>
          <p:cNvSpPr>
            <a:spLocks noGrp="1"/>
          </p:cNvSpPr>
          <p:nvPr>
            <p:ph type="subTitle" idx="1"/>
          </p:nvPr>
        </p:nvSpPr>
        <p:spPr>
          <a:xfrm>
            <a:off x="614948" y="5161547"/>
            <a:ext cx="10971017" cy="827505"/>
          </a:xfrm>
        </p:spPr>
        <p:txBody>
          <a:bodyPr/>
          <a:lstStyle>
            <a:lvl1pPr marL="0" indent="0" algn="l">
              <a:buNone/>
              <a:defRPr>
                <a:solidFill>
                  <a:srgbClr val="869F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8" name="Bilde 7">
            <a:extLst>
              <a:ext uri="{FF2B5EF4-FFF2-40B4-BE49-F238E27FC236}">
                <a16:creationId xmlns:a16="http://schemas.microsoft.com/office/drawing/2014/main" id="{6B8F4E3A-FD01-994D-A253-4F294E8F52E2}"/>
              </a:ext>
            </a:extLst>
          </p:cNvPr>
          <p:cNvPicPr>
            <a:picLocks noChangeAspect="1"/>
          </p:cNvPicPr>
          <p:nvPr userDrawn="1"/>
        </p:nvPicPr>
        <p:blipFill>
          <a:blip r:embed="rId2"/>
          <a:srcRect/>
          <a:stretch/>
        </p:blipFill>
        <p:spPr>
          <a:xfrm>
            <a:off x="614948" y="565311"/>
            <a:ext cx="10962103" cy="3566274"/>
          </a:xfrm>
          <a:prstGeom prst="rect">
            <a:avLst/>
          </a:prstGeom>
        </p:spPr>
      </p:pic>
    </p:spTree>
    <p:extLst>
      <p:ext uri="{BB962C8B-B14F-4D97-AF65-F5344CB8AC3E}">
        <p14:creationId xmlns:p14="http://schemas.microsoft.com/office/powerpoint/2010/main" val="103530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Forsidemal 2 - med illu">
    <p:spTree>
      <p:nvGrpSpPr>
        <p:cNvPr id="1" name=""/>
        <p:cNvGrpSpPr/>
        <p:nvPr/>
      </p:nvGrpSpPr>
      <p:grpSpPr>
        <a:xfrm>
          <a:off x="0" y="0"/>
          <a:ext cx="0" cy="0"/>
          <a:chOff x="0" y="0"/>
          <a:chExt cx="0" cy="0"/>
        </a:xfrm>
      </p:grpSpPr>
      <p:sp>
        <p:nvSpPr>
          <p:cNvPr id="2" name="Tittel 1"/>
          <p:cNvSpPr>
            <a:spLocks noGrp="1"/>
          </p:cNvSpPr>
          <p:nvPr>
            <p:ph type="ctrTitle"/>
          </p:nvPr>
        </p:nvSpPr>
        <p:spPr>
          <a:xfrm>
            <a:off x="614948" y="3680659"/>
            <a:ext cx="10971016" cy="1470025"/>
          </a:xfrm>
        </p:spPr>
        <p:txBody>
          <a:bodyPr/>
          <a:lstStyle>
            <a:lvl1pPr algn="l">
              <a:defRPr>
                <a:solidFill>
                  <a:srgbClr val="869F91"/>
                </a:solidFill>
              </a:defRPr>
            </a:lvl1pPr>
          </a:lstStyle>
          <a:p>
            <a:r>
              <a:rPr lang="nb-NO"/>
              <a:t>Klikk for å redigere tittelstil</a:t>
            </a:r>
          </a:p>
        </p:txBody>
      </p:sp>
      <p:sp>
        <p:nvSpPr>
          <p:cNvPr id="3" name="Undertittel 2"/>
          <p:cNvSpPr>
            <a:spLocks noGrp="1"/>
          </p:cNvSpPr>
          <p:nvPr>
            <p:ph type="subTitle" idx="1" hasCustomPrompt="1"/>
          </p:nvPr>
        </p:nvSpPr>
        <p:spPr>
          <a:xfrm>
            <a:off x="614948" y="5161547"/>
            <a:ext cx="10971017" cy="827505"/>
          </a:xfr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sz="1600">
                <a:solidFill>
                  <a:srgbClr val="869F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a:p>
            <a:r>
              <a:rPr lang="nb-NO"/>
              <a:t>Klikk for å redigere undertittelstil i malen.</a:t>
            </a:r>
          </a:p>
        </p:txBody>
      </p:sp>
      <p:sp>
        <p:nvSpPr>
          <p:cNvPr id="4" name="Plassholder for dato 3"/>
          <p:cNvSpPr>
            <a:spLocks noGrp="1"/>
          </p:cNvSpPr>
          <p:nvPr>
            <p:ph type="dt" sz="half" idx="10"/>
          </p:nvPr>
        </p:nvSpPr>
        <p:spPr/>
        <p:txBody>
          <a:bodyPr/>
          <a:lstStyle/>
          <a:p>
            <a:fld id="{18733264-4DE1-764E-981D-C5D87A45BB26}" type="datetime1">
              <a:t>16.06.2024</a:t>
            </a:fld>
            <a:endParaRPr lang="nb-NO"/>
          </a:p>
        </p:txBody>
      </p:sp>
      <p:pic>
        <p:nvPicPr>
          <p:cNvPr id="6" name="Bilde 5">
            <a:extLst>
              <a:ext uri="{FF2B5EF4-FFF2-40B4-BE49-F238E27FC236}">
                <a16:creationId xmlns:a16="http://schemas.microsoft.com/office/drawing/2014/main" id="{030B201E-9CE5-A94E-BC1D-F19A464183F3}"/>
              </a:ext>
            </a:extLst>
          </p:cNvPr>
          <p:cNvPicPr>
            <a:picLocks noChangeAspect="1"/>
          </p:cNvPicPr>
          <p:nvPr userDrawn="1"/>
        </p:nvPicPr>
        <p:blipFill>
          <a:blip r:embed="rId2"/>
          <a:srcRect/>
          <a:stretch/>
        </p:blipFill>
        <p:spPr>
          <a:xfrm>
            <a:off x="614948" y="565311"/>
            <a:ext cx="10962103" cy="3566274"/>
          </a:xfrm>
          <a:prstGeom prst="rect">
            <a:avLst/>
          </a:prstGeom>
        </p:spPr>
      </p:pic>
    </p:spTree>
    <p:extLst>
      <p:ext uri="{BB962C8B-B14F-4D97-AF65-F5344CB8AC3E}">
        <p14:creationId xmlns:p14="http://schemas.microsoft.com/office/powerpoint/2010/main" val="4229342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sidemal 1 - uten illu">
    <p:spTree>
      <p:nvGrpSpPr>
        <p:cNvPr id="1" name=""/>
        <p:cNvGrpSpPr/>
        <p:nvPr/>
      </p:nvGrpSpPr>
      <p:grpSpPr>
        <a:xfrm>
          <a:off x="0" y="0"/>
          <a:ext cx="0" cy="0"/>
          <a:chOff x="0" y="0"/>
          <a:chExt cx="0" cy="0"/>
        </a:xfrm>
      </p:grpSpPr>
      <p:sp>
        <p:nvSpPr>
          <p:cNvPr id="2" name="Tittel 1"/>
          <p:cNvSpPr>
            <a:spLocks noGrp="1"/>
          </p:cNvSpPr>
          <p:nvPr>
            <p:ph type="ctrTitle"/>
          </p:nvPr>
        </p:nvSpPr>
        <p:spPr>
          <a:xfrm>
            <a:off x="614948" y="3680659"/>
            <a:ext cx="10971016" cy="1470025"/>
          </a:xfrm>
        </p:spPr>
        <p:txBody>
          <a:bodyPr/>
          <a:lstStyle>
            <a:lvl1pPr algn="l">
              <a:defRPr>
                <a:solidFill>
                  <a:srgbClr val="869F91"/>
                </a:solidFill>
              </a:defRPr>
            </a:lvl1pPr>
          </a:lstStyle>
          <a:p>
            <a:r>
              <a:rPr lang="nb-NO"/>
              <a:t>Klikk for å redigere tittelstil</a:t>
            </a:r>
          </a:p>
        </p:txBody>
      </p:sp>
      <p:sp>
        <p:nvSpPr>
          <p:cNvPr id="3" name="Undertittel 2"/>
          <p:cNvSpPr>
            <a:spLocks noGrp="1"/>
          </p:cNvSpPr>
          <p:nvPr>
            <p:ph type="subTitle" idx="1"/>
          </p:nvPr>
        </p:nvSpPr>
        <p:spPr>
          <a:xfrm>
            <a:off x="614948" y="5161547"/>
            <a:ext cx="10971017" cy="827505"/>
          </a:xfrm>
        </p:spPr>
        <p:txBody>
          <a:bodyPr/>
          <a:lstStyle>
            <a:lvl1pPr marL="0" indent="0" algn="l">
              <a:buNone/>
              <a:defRPr>
                <a:solidFill>
                  <a:srgbClr val="869F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18733264-4DE1-764E-981D-C5D87A45BB26}" type="datetime1">
              <a:t>16.06.2024</a:t>
            </a:fld>
            <a:endParaRPr lang="nb-NO"/>
          </a:p>
        </p:txBody>
      </p:sp>
      <p:sp>
        <p:nvSpPr>
          <p:cNvPr id="7" name="Rektangel 6"/>
          <p:cNvSpPr/>
          <p:nvPr userDrawn="1"/>
        </p:nvSpPr>
        <p:spPr>
          <a:xfrm>
            <a:off x="609600" y="564776"/>
            <a:ext cx="10972800" cy="3592804"/>
          </a:xfrm>
          <a:prstGeom prst="rect">
            <a:avLst/>
          </a:prstGeom>
          <a:solidFill>
            <a:srgbClr val="A5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lassholder for bilde 9"/>
          <p:cNvSpPr>
            <a:spLocks noGrp="1"/>
          </p:cNvSpPr>
          <p:nvPr>
            <p:ph type="pic" sz="quarter" idx="11" hasCustomPrompt="1"/>
          </p:nvPr>
        </p:nvSpPr>
        <p:spPr>
          <a:xfrm>
            <a:off x="3915950" y="1981478"/>
            <a:ext cx="4316028" cy="914400"/>
          </a:xfrm>
        </p:spPr>
        <p:txBody>
          <a:bodyPr/>
          <a:lstStyle>
            <a:lvl1pPr>
              <a:defRPr>
                <a:solidFill>
                  <a:schemeClr val="bg1"/>
                </a:solidFill>
              </a:defRPr>
            </a:lvl1pPr>
          </a:lstStyle>
          <a:p>
            <a:r>
              <a:rPr lang="nb-NO"/>
              <a:t>Sett inn bilde her</a:t>
            </a:r>
          </a:p>
        </p:txBody>
      </p:sp>
    </p:spTree>
    <p:extLst>
      <p:ext uri="{BB962C8B-B14F-4D97-AF65-F5344CB8AC3E}">
        <p14:creationId xmlns:p14="http://schemas.microsoft.com/office/powerpoint/2010/main" val="156549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sidemal 2 - uten illu">
    <p:spTree>
      <p:nvGrpSpPr>
        <p:cNvPr id="1" name=""/>
        <p:cNvGrpSpPr/>
        <p:nvPr/>
      </p:nvGrpSpPr>
      <p:grpSpPr>
        <a:xfrm>
          <a:off x="0" y="0"/>
          <a:ext cx="0" cy="0"/>
          <a:chOff x="0" y="0"/>
          <a:chExt cx="0" cy="0"/>
        </a:xfrm>
      </p:grpSpPr>
      <p:sp>
        <p:nvSpPr>
          <p:cNvPr id="2" name="Tittel 1"/>
          <p:cNvSpPr>
            <a:spLocks noGrp="1"/>
          </p:cNvSpPr>
          <p:nvPr>
            <p:ph type="ctrTitle"/>
          </p:nvPr>
        </p:nvSpPr>
        <p:spPr>
          <a:xfrm>
            <a:off x="614948" y="3680659"/>
            <a:ext cx="10971016" cy="1470025"/>
          </a:xfrm>
        </p:spPr>
        <p:txBody>
          <a:bodyPr/>
          <a:lstStyle>
            <a:lvl1pPr algn="l">
              <a:defRPr>
                <a:solidFill>
                  <a:srgbClr val="869F91"/>
                </a:solidFill>
              </a:defRPr>
            </a:lvl1pPr>
          </a:lstStyle>
          <a:p>
            <a:r>
              <a:rPr lang="nb-NO"/>
              <a:t>Klikk for å redigere tittelstil</a:t>
            </a:r>
          </a:p>
        </p:txBody>
      </p:sp>
      <p:sp>
        <p:nvSpPr>
          <p:cNvPr id="4" name="Plassholder for dato 3"/>
          <p:cNvSpPr>
            <a:spLocks noGrp="1"/>
          </p:cNvSpPr>
          <p:nvPr>
            <p:ph type="dt" sz="half" idx="10"/>
          </p:nvPr>
        </p:nvSpPr>
        <p:spPr/>
        <p:txBody>
          <a:bodyPr/>
          <a:lstStyle/>
          <a:p>
            <a:fld id="{18733264-4DE1-764E-981D-C5D87A45BB26}" type="datetime1">
              <a:t>16.06.2024</a:t>
            </a:fld>
            <a:endParaRPr lang="nb-NO"/>
          </a:p>
        </p:txBody>
      </p:sp>
      <p:sp>
        <p:nvSpPr>
          <p:cNvPr id="8" name="Undertittel 2"/>
          <p:cNvSpPr>
            <a:spLocks noGrp="1"/>
          </p:cNvSpPr>
          <p:nvPr>
            <p:ph type="subTitle" idx="1" hasCustomPrompt="1"/>
          </p:nvPr>
        </p:nvSpPr>
        <p:spPr>
          <a:xfrm>
            <a:off x="614948" y="5161547"/>
            <a:ext cx="10971017" cy="827505"/>
          </a:xfr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sz="1600">
                <a:solidFill>
                  <a:srgbClr val="869F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a:p>
            <a:r>
              <a:rPr lang="nb-NO"/>
              <a:t>Klikk for å redigere undertittelstil i malen.</a:t>
            </a:r>
          </a:p>
        </p:txBody>
      </p:sp>
      <p:sp>
        <p:nvSpPr>
          <p:cNvPr id="11" name="Rektangel 10"/>
          <p:cNvSpPr/>
          <p:nvPr userDrawn="1"/>
        </p:nvSpPr>
        <p:spPr>
          <a:xfrm>
            <a:off x="609600" y="564776"/>
            <a:ext cx="10972800" cy="3592804"/>
          </a:xfrm>
          <a:prstGeom prst="rect">
            <a:avLst/>
          </a:prstGeom>
          <a:solidFill>
            <a:srgbClr val="A5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2" name="Plassholder for bilde 9"/>
          <p:cNvSpPr>
            <a:spLocks noGrp="1"/>
          </p:cNvSpPr>
          <p:nvPr>
            <p:ph type="pic" sz="quarter" idx="11" hasCustomPrompt="1"/>
          </p:nvPr>
        </p:nvSpPr>
        <p:spPr>
          <a:xfrm>
            <a:off x="3915950" y="1981478"/>
            <a:ext cx="4316028" cy="914400"/>
          </a:xfrm>
        </p:spPr>
        <p:txBody>
          <a:bodyPr/>
          <a:lstStyle>
            <a:lvl1pPr>
              <a:defRPr>
                <a:solidFill>
                  <a:schemeClr val="bg1"/>
                </a:solidFill>
              </a:defRPr>
            </a:lvl1pPr>
          </a:lstStyle>
          <a:p>
            <a:r>
              <a:rPr lang="nb-NO"/>
              <a:t>Sett inn bilde her</a:t>
            </a:r>
          </a:p>
        </p:txBody>
      </p:sp>
    </p:spTree>
    <p:extLst>
      <p:ext uri="{BB962C8B-B14F-4D97-AF65-F5344CB8AC3E}">
        <p14:creationId xmlns:p14="http://schemas.microsoft.com/office/powerpoint/2010/main" val="185123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855C-D7FF-703A-3036-2CB55930EF75}"/>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155FF9FE-E6A8-CF58-6A38-FF4FEF0BD3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74177817-7BCA-FD5B-02B6-FACB31D2C01F}"/>
              </a:ext>
            </a:extLst>
          </p:cNvPr>
          <p:cNvSpPr>
            <a:spLocks noGrp="1"/>
          </p:cNvSpPr>
          <p:nvPr>
            <p:ph type="dt" sz="half" idx="10"/>
          </p:nvPr>
        </p:nvSpPr>
        <p:spPr/>
        <p:txBody>
          <a:bodyPr/>
          <a:lstStyle/>
          <a:p>
            <a:fld id="{F2CEA46E-44DC-7B48-9069-1F40AF303579}" type="datetimeFigureOut">
              <a:rPr lang="nb-NO" smtClean="0"/>
              <a:t>16.06.2024</a:t>
            </a:fld>
            <a:endParaRPr lang="nb-NO"/>
          </a:p>
        </p:txBody>
      </p:sp>
      <p:sp>
        <p:nvSpPr>
          <p:cNvPr id="5" name="Footer Placeholder 4">
            <a:extLst>
              <a:ext uri="{FF2B5EF4-FFF2-40B4-BE49-F238E27FC236}">
                <a16:creationId xmlns:a16="http://schemas.microsoft.com/office/drawing/2014/main" id="{03D23601-2576-601C-B753-743B85CB130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A6BA48A-AE2E-ACB5-DBEF-76FCE975D86C}"/>
              </a:ext>
            </a:extLst>
          </p:cNvPr>
          <p:cNvSpPr>
            <a:spLocks noGrp="1"/>
          </p:cNvSpPr>
          <p:nvPr>
            <p:ph type="sldNum" sz="quarter" idx="12"/>
          </p:nvPr>
        </p:nvSpPr>
        <p:spPr/>
        <p:txBody>
          <a:bodyPr/>
          <a:lstStyle/>
          <a:p>
            <a:fld id="{D349014B-E6FB-9A46-A3F4-657FB60EC4FC}" type="slidenum">
              <a:rPr lang="nb-NO" smtClean="0"/>
              <a:t>‹#›</a:t>
            </a:fld>
            <a:endParaRPr lang="nb-NO"/>
          </a:p>
        </p:txBody>
      </p:sp>
    </p:spTree>
    <p:extLst>
      <p:ext uri="{BB962C8B-B14F-4D97-AF65-F5344CB8AC3E}">
        <p14:creationId xmlns:p14="http://schemas.microsoft.com/office/powerpoint/2010/main" val="1294653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7" name="Plassholder for lysbildenummer 6"/>
          <p:cNvSpPr>
            <a:spLocks noGrp="1"/>
          </p:cNvSpPr>
          <p:nvPr>
            <p:ph type="sldNum" sz="quarter" idx="12"/>
          </p:nvPr>
        </p:nvSpPr>
        <p:spPr>
          <a:xfrm>
            <a:off x="4671896" y="6406743"/>
            <a:ext cx="2844800" cy="365125"/>
          </a:xfrm>
        </p:spPr>
        <p:txBody>
          <a:bodyPr/>
          <a:lstStyle/>
          <a:p>
            <a:fld id="{D9F8E5F8-CC6A-6749-966D-8F8E3810D649}" type="slidenum">
              <a:t>‹#›</a:t>
            </a:fld>
            <a:endParaRPr lang="nb-NO"/>
          </a:p>
        </p:txBody>
      </p:sp>
      <p:sp>
        <p:nvSpPr>
          <p:cNvPr id="8" name="Tittel 1"/>
          <p:cNvSpPr>
            <a:spLocks noGrp="1"/>
          </p:cNvSpPr>
          <p:nvPr>
            <p:ph type="title"/>
          </p:nvPr>
        </p:nvSpPr>
        <p:spPr>
          <a:xfrm>
            <a:off x="609600" y="421902"/>
            <a:ext cx="10972800" cy="946323"/>
          </a:xfrm>
          <a:prstGeom prst="rect">
            <a:avLst/>
          </a:prstGeom>
        </p:spPr>
        <p:txBody>
          <a:bodyPr/>
          <a:lstStyle/>
          <a:p>
            <a:r>
              <a:rPr lang="nb-NO"/>
              <a:t>Klikk for å redigere tittelstil</a:t>
            </a:r>
          </a:p>
        </p:txBody>
      </p:sp>
      <p:cxnSp>
        <p:nvCxnSpPr>
          <p:cNvPr id="9" name="Rett linje 8"/>
          <p:cNvCxnSpPr/>
          <p:nvPr userDrawn="1"/>
        </p:nvCxnSpPr>
        <p:spPr>
          <a:xfrm>
            <a:off x="609600" y="1036892"/>
            <a:ext cx="10972800" cy="0"/>
          </a:xfrm>
          <a:prstGeom prst="line">
            <a:avLst/>
          </a:prstGeom>
          <a:ln w="57150" cmpd="sng">
            <a:solidFill>
              <a:srgbClr val="869F91"/>
            </a:solidFill>
          </a:ln>
          <a:effectLst/>
        </p:spPr>
        <p:style>
          <a:lnRef idx="2">
            <a:schemeClr val="accent1"/>
          </a:lnRef>
          <a:fillRef idx="0">
            <a:schemeClr val="accent1"/>
          </a:fillRef>
          <a:effectRef idx="1">
            <a:schemeClr val="accent1"/>
          </a:effectRef>
          <a:fontRef idx="minor">
            <a:schemeClr val="tx1"/>
          </a:fontRef>
        </p:style>
      </p:cxnSp>
      <p:sp>
        <p:nvSpPr>
          <p:cNvPr id="11" name="Plassholder for innhold 2"/>
          <p:cNvSpPr>
            <a:spLocks noGrp="1"/>
          </p:cNvSpPr>
          <p:nvPr>
            <p:ph sz="half" idx="1"/>
          </p:nvPr>
        </p:nvSpPr>
        <p:spPr>
          <a:xfrm>
            <a:off x="609600" y="1373169"/>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3"/>
          <p:cNvSpPr>
            <a:spLocks noGrp="1"/>
          </p:cNvSpPr>
          <p:nvPr>
            <p:ph sz="half" idx="2"/>
          </p:nvPr>
        </p:nvSpPr>
        <p:spPr>
          <a:xfrm>
            <a:off x="6197600" y="1373169"/>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10" name="Rett linje 9"/>
          <p:cNvCxnSpPr/>
          <p:nvPr userDrawn="1"/>
        </p:nvCxnSpPr>
        <p:spPr>
          <a:xfrm>
            <a:off x="5961275" y="6707369"/>
            <a:ext cx="266043"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2064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421902"/>
            <a:ext cx="10972800" cy="94632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609600" y="1374350"/>
            <a:ext cx="10972800" cy="4610685"/>
          </a:xfrm>
        </p:spPr>
        <p:txBody>
          <a:bodyPr>
            <a:normAutofit/>
          </a:bodyPr>
          <a:lstStyle>
            <a:lvl1pPr>
              <a:defRPr sz="2400"/>
            </a:lvl1pPr>
            <a:lvl2pPr>
              <a:defRPr sz="2000"/>
            </a:lvl2pPr>
            <a:lvl3pPr>
              <a:defRPr sz="18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4671896" y="6406743"/>
            <a:ext cx="2844800" cy="365125"/>
          </a:xfrm>
        </p:spPr>
        <p:txBody>
          <a:bodyPr/>
          <a:lstStyle/>
          <a:p>
            <a:fld id="{D9F8E5F8-CC6A-6749-966D-8F8E3810D649}" type="slidenum">
              <a:t>‹#›</a:t>
            </a:fld>
            <a:endParaRPr lang="nb-NO"/>
          </a:p>
        </p:txBody>
      </p:sp>
      <p:cxnSp>
        <p:nvCxnSpPr>
          <p:cNvPr id="7" name="Rett linje 6"/>
          <p:cNvCxnSpPr/>
          <p:nvPr userDrawn="1"/>
        </p:nvCxnSpPr>
        <p:spPr>
          <a:xfrm>
            <a:off x="609600" y="1036892"/>
            <a:ext cx="10972800" cy="0"/>
          </a:xfrm>
          <a:prstGeom prst="line">
            <a:avLst/>
          </a:prstGeom>
          <a:ln w="57150" cmpd="sng">
            <a:solidFill>
              <a:srgbClr val="869F91"/>
            </a:solidFill>
          </a:ln>
          <a:effectLst/>
        </p:spPr>
        <p:style>
          <a:lnRef idx="2">
            <a:schemeClr val="accent1"/>
          </a:lnRef>
          <a:fillRef idx="0">
            <a:schemeClr val="accent1"/>
          </a:fillRef>
          <a:effectRef idx="1">
            <a:schemeClr val="accent1"/>
          </a:effectRef>
          <a:fontRef idx="minor">
            <a:schemeClr val="tx1"/>
          </a:fontRef>
        </p:style>
      </p:cxnSp>
      <p:cxnSp>
        <p:nvCxnSpPr>
          <p:cNvPr id="8" name="Rett linje 7"/>
          <p:cNvCxnSpPr/>
          <p:nvPr userDrawn="1"/>
        </p:nvCxnSpPr>
        <p:spPr>
          <a:xfrm>
            <a:off x="5961275" y="6707369"/>
            <a:ext cx="266043"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7316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9" name="Plassholder for lysbildenummer 8"/>
          <p:cNvSpPr>
            <a:spLocks noGrp="1"/>
          </p:cNvSpPr>
          <p:nvPr>
            <p:ph type="sldNum" sz="quarter" idx="12"/>
          </p:nvPr>
        </p:nvSpPr>
        <p:spPr>
          <a:xfrm>
            <a:off x="4671896" y="6406743"/>
            <a:ext cx="2844800" cy="365125"/>
          </a:xfrm>
        </p:spPr>
        <p:txBody>
          <a:bodyPr/>
          <a:lstStyle/>
          <a:p>
            <a:fld id="{D9F8E5F8-CC6A-6749-966D-8F8E3810D649}" type="slidenum">
              <a:t>‹#›</a:t>
            </a:fld>
            <a:endParaRPr lang="nb-NO"/>
          </a:p>
        </p:txBody>
      </p:sp>
      <p:sp>
        <p:nvSpPr>
          <p:cNvPr id="10" name="Plassholder for tittel 17"/>
          <p:cNvSpPr>
            <a:spLocks noGrp="1"/>
          </p:cNvSpPr>
          <p:nvPr>
            <p:ph type="title"/>
          </p:nvPr>
        </p:nvSpPr>
        <p:spPr>
          <a:xfrm>
            <a:off x="609600" y="421902"/>
            <a:ext cx="10972800" cy="615008"/>
          </a:xfrm>
          <a:prstGeom prst="rect">
            <a:avLst/>
          </a:prstGeom>
        </p:spPr>
        <p:txBody>
          <a:bodyPr vert="horz" lIns="0" tIns="45720" rIns="91440" bIns="45720" rtlCol="0" anchor="t">
            <a:normAutofit/>
          </a:bodyPr>
          <a:lstStyle/>
          <a:p>
            <a:r>
              <a:rPr lang="nb-NO"/>
              <a:t>Klikk for å redigere tittelstil</a:t>
            </a:r>
          </a:p>
        </p:txBody>
      </p:sp>
      <p:cxnSp>
        <p:nvCxnSpPr>
          <p:cNvPr id="11" name="Rett linje 10"/>
          <p:cNvCxnSpPr/>
          <p:nvPr userDrawn="1"/>
        </p:nvCxnSpPr>
        <p:spPr>
          <a:xfrm>
            <a:off x="609600" y="1036892"/>
            <a:ext cx="10972800" cy="0"/>
          </a:xfrm>
          <a:prstGeom prst="line">
            <a:avLst/>
          </a:prstGeom>
          <a:ln w="57150" cmpd="sng">
            <a:solidFill>
              <a:srgbClr val="869F91"/>
            </a:solidFill>
          </a:ln>
          <a:effectLst/>
        </p:spPr>
        <p:style>
          <a:lnRef idx="2">
            <a:schemeClr val="accent1"/>
          </a:lnRef>
          <a:fillRef idx="0">
            <a:schemeClr val="accent1"/>
          </a:fillRef>
          <a:effectRef idx="1">
            <a:schemeClr val="accent1"/>
          </a:effectRef>
          <a:fontRef idx="minor">
            <a:schemeClr val="tx1"/>
          </a:fontRef>
        </p:style>
      </p:cxnSp>
      <p:sp>
        <p:nvSpPr>
          <p:cNvPr id="13" name="Plassholder for tekst 2"/>
          <p:cNvSpPr>
            <a:spLocks noGrp="1"/>
          </p:cNvSpPr>
          <p:nvPr>
            <p:ph type="body" idx="1"/>
          </p:nvPr>
        </p:nvSpPr>
        <p:spPr>
          <a:xfrm>
            <a:off x="609601" y="1368013"/>
            <a:ext cx="5290329" cy="911308"/>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4" name="Plassholder for innhold 3"/>
          <p:cNvSpPr>
            <a:spLocks noGrp="1"/>
          </p:cNvSpPr>
          <p:nvPr>
            <p:ph sz="half" idx="2"/>
          </p:nvPr>
        </p:nvSpPr>
        <p:spPr>
          <a:xfrm>
            <a:off x="609601" y="2279321"/>
            <a:ext cx="5290329" cy="367974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4"/>
          <p:cNvSpPr>
            <a:spLocks noGrp="1"/>
          </p:cNvSpPr>
          <p:nvPr>
            <p:ph type="body" sz="quarter" idx="3"/>
          </p:nvPr>
        </p:nvSpPr>
        <p:spPr>
          <a:xfrm>
            <a:off x="6318808" y="1368013"/>
            <a:ext cx="5263593" cy="911309"/>
          </a:xfrm>
          <a:solidFill>
            <a:srgbClr val="A5C5B1"/>
          </a:solidFill>
        </p:spPr>
        <p:txBody>
          <a:bodyPr lIns="216000" rIns="216000" anchor="ctr">
            <a:normAutofit/>
          </a:bodyPr>
          <a:lstStyle>
            <a:lvl1pPr marL="0" indent="0">
              <a:buNone/>
              <a:defRPr sz="20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6" name="Plassholder for innhold 5"/>
          <p:cNvSpPr>
            <a:spLocks noGrp="1"/>
          </p:cNvSpPr>
          <p:nvPr>
            <p:ph sz="quarter" idx="4"/>
          </p:nvPr>
        </p:nvSpPr>
        <p:spPr>
          <a:xfrm>
            <a:off x="6318808" y="2279322"/>
            <a:ext cx="5263593" cy="3679741"/>
          </a:xfrm>
          <a:solidFill>
            <a:srgbClr val="A5C5B1"/>
          </a:solidFill>
        </p:spPr>
        <p:txBody>
          <a:bodyPr lIns="216000" rIns="21600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12" name="Rett linje 11"/>
          <p:cNvCxnSpPr/>
          <p:nvPr userDrawn="1"/>
        </p:nvCxnSpPr>
        <p:spPr>
          <a:xfrm>
            <a:off x="5961275" y="6707369"/>
            <a:ext cx="266043"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668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9" name="Plassholder for lysbildenummer 8"/>
          <p:cNvSpPr>
            <a:spLocks noGrp="1"/>
          </p:cNvSpPr>
          <p:nvPr>
            <p:ph type="sldNum" sz="quarter" idx="12"/>
          </p:nvPr>
        </p:nvSpPr>
        <p:spPr>
          <a:xfrm>
            <a:off x="4671896" y="6406743"/>
            <a:ext cx="2844800" cy="365125"/>
          </a:xfrm>
        </p:spPr>
        <p:txBody>
          <a:bodyPr/>
          <a:lstStyle/>
          <a:p>
            <a:fld id="{D9F8E5F8-CC6A-6749-966D-8F8E3810D649}" type="slidenum">
              <a:t>‹#›</a:t>
            </a:fld>
            <a:endParaRPr lang="nb-NO"/>
          </a:p>
        </p:txBody>
      </p:sp>
      <p:sp>
        <p:nvSpPr>
          <p:cNvPr id="10" name="Plassholder for tittel 17"/>
          <p:cNvSpPr>
            <a:spLocks noGrp="1"/>
          </p:cNvSpPr>
          <p:nvPr>
            <p:ph type="title"/>
          </p:nvPr>
        </p:nvSpPr>
        <p:spPr>
          <a:xfrm>
            <a:off x="609600" y="421902"/>
            <a:ext cx="10972800" cy="615008"/>
          </a:xfrm>
          <a:prstGeom prst="rect">
            <a:avLst/>
          </a:prstGeom>
        </p:spPr>
        <p:txBody>
          <a:bodyPr vert="horz" lIns="0" tIns="45720" rIns="91440" bIns="45720" rtlCol="0" anchor="t">
            <a:normAutofit/>
          </a:bodyPr>
          <a:lstStyle/>
          <a:p>
            <a:r>
              <a:rPr lang="nb-NO"/>
              <a:t>Klikk for å redigere tittelstil</a:t>
            </a:r>
          </a:p>
        </p:txBody>
      </p:sp>
      <p:cxnSp>
        <p:nvCxnSpPr>
          <p:cNvPr id="11" name="Rett linje 10"/>
          <p:cNvCxnSpPr/>
          <p:nvPr userDrawn="1"/>
        </p:nvCxnSpPr>
        <p:spPr>
          <a:xfrm>
            <a:off x="609600" y="1036892"/>
            <a:ext cx="10972800" cy="0"/>
          </a:xfrm>
          <a:prstGeom prst="line">
            <a:avLst/>
          </a:prstGeom>
          <a:ln w="57150" cmpd="sng">
            <a:solidFill>
              <a:srgbClr val="869F91"/>
            </a:solidFill>
          </a:ln>
          <a:effectLst/>
        </p:spPr>
        <p:style>
          <a:lnRef idx="2">
            <a:schemeClr val="accent1"/>
          </a:lnRef>
          <a:fillRef idx="0">
            <a:schemeClr val="accent1"/>
          </a:fillRef>
          <a:effectRef idx="1">
            <a:schemeClr val="accent1"/>
          </a:effectRef>
          <a:fontRef idx="minor">
            <a:schemeClr val="tx1"/>
          </a:fontRef>
        </p:style>
      </p:cxnSp>
      <p:sp>
        <p:nvSpPr>
          <p:cNvPr id="13" name="Plassholder for tekst 2"/>
          <p:cNvSpPr>
            <a:spLocks noGrp="1"/>
          </p:cNvSpPr>
          <p:nvPr>
            <p:ph type="body" idx="1"/>
          </p:nvPr>
        </p:nvSpPr>
        <p:spPr>
          <a:xfrm>
            <a:off x="609601" y="1368013"/>
            <a:ext cx="5272505" cy="911308"/>
          </a:xfrm>
          <a:solidFill>
            <a:srgbClr val="A5C5B1"/>
          </a:solidFill>
          <a:ln>
            <a:noFill/>
          </a:ln>
        </p:spPr>
        <p:txBody>
          <a:bodyPr lIns="216000" rIns="216000" anchor="ct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4" name="Plassholder for innhold 3"/>
          <p:cNvSpPr>
            <a:spLocks noGrp="1"/>
          </p:cNvSpPr>
          <p:nvPr>
            <p:ph sz="half" idx="2"/>
          </p:nvPr>
        </p:nvSpPr>
        <p:spPr>
          <a:xfrm>
            <a:off x="609601" y="2279321"/>
            <a:ext cx="5272505" cy="3679742"/>
          </a:xfrm>
          <a:solidFill>
            <a:srgbClr val="A5C5B1"/>
          </a:solidFill>
          <a:ln>
            <a:noFill/>
          </a:ln>
        </p:spPr>
        <p:txBody>
          <a:bodyPr lIns="216000" rIns="21600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2"/>
          <p:cNvSpPr>
            <a:spLocks noGrp="1"/>
          </p:cNvSpPr>
          <p:nvPr>
            <p:ph type="body" idx="13"/>
          </p:nvPr>
        </p:nvSpPr>
        <p:spPr>
          <a:xfrm>
            <a:off x="6309896" y="1368013"/>
            <a:ext cx="5272505" cy="911308"/>
          </a:xfrm>
          <a:solidFill>
            <a:srgbClr val="A5C5B1"/>
          </a:solidFill>
          <a:ln>
            <a:noFill/>
          </a:ln>
        </p:spPr>
        <p:txBody>
          <a:bodyPr lIns="216000" rIns="216000" anchor="ct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7" name="Plassholder for innhold 3"/>
          <p:cNvSpPr>
            <a:spLocks noGrp="1"/>
          </p:cNvSpPr>
          <p:nvPr>
            <p:ph sz="half" idx="14"/>
          </p:nvPr>
        </p:nvSpPr>
        <p:spPr>
          <a:xfrm>
            <a:off x="6309896" y="2279321"/>
            <a:ext cx="5272505" cy="3679742"/>
          </a:xfrm>
          <a:solidFill>
            <a:srgbClr val="A5C5B1"/>
          </a:solidFill>
          <a:ln>
            <a:noFill/>
          </a:ln>
        </p:spPr>
        <p:txBody>
          <a:bodyPr lIns="216000" rIns="21600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15" name="Rett linje 14"/>
          <p:cNvCxnSpPr/>
          <p:nvPr userDrawn="1"/>
        </p:nvCxnSpPr>
        <p:spPr>
          <a:xfrm>
            <a:off x="5961275" y="6707369"/>
            <a:ext cx="266043"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239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teldeler med illustrasjon">
    <p:spTree>
      <p:nvGrpSpPr>
        <p:cNvPr id="1" name=""/>
        <p:cNvGrpSpPr/>
        <p:nvPr/>
      </p:nvGrpSpPr>
      <p:grpSpPr>
        <a:xfrm>
          <a:off x="0" y="0"/>
          <a:ext cx="0" cy="0"/>
          <a:chOff x="0" y="0"/>
          <a:chExt cx="0" cy="0"/>
        </a:xfrm>
      </p:grpSpPr>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Rektangel 7"/>
          <p:cNvSpPr/>
          <p:nvPr userDrawn="1"/>
        </p:nvSpPr>
        <p:spPr>
          <a:xfrm>
            <a:off x="609600" y="564776"/>
            <a:ext cx="10972800" cy="5715000"/>
          </a:xfrm>
          <a:prstGeom prst="rect">
            <a:avLst/>
          </a:prstGeom>
          <a:solidFill>
            <a:srgbClr val="A5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Tittel 1"/>
          <p:cNvSpPr>
            <a:spLocks noGrp="1"/>
          </p:cNvSpPr>
          <p:nvPr>
            <p:ph type="title"/>
          </p:nvPr>
        </p:nvSpPr>
        <p:spPr>
          <a:xfrm>
            <a:off x="1225898" y="4421146"/>
            <a:ext cx="9813892" cy="946323"/>
          </a:xfrm>
          <a:prstGeom prst="rect">
            <a:avLst/>
          </a:prstGeom>
        </p:spPr>
        <p:txBody>
          <a:bodyPr/>
          <a:lstStyle>
            <a:lvl1pPr>
              <a:defRPr b="0">
                <a:solidFill>
                  <a:schemeClr val="bg1"/>
                </a:solidFill>
              </a:defRPr>
            </a:lvl1pPr>
          </a:lstStyle>
          <a:p>
            <a:r>
              <a:rPr lang="nb-NO"/>
              <a:t>Klikk for å redigere tittelstil</a:t>
            </a:r>
          </a:p>
        </p:txBody>
      </p:sp>
      <p:cxnSp>
        <p:nvCxnSpPr>
          <p:cNvPr id="10" name="Rett linje 9"/>
          <p:cNvCxnSpPr/>
          <p:nvPr userDrawn="1"/>
        </p:nvCxnSpPr>
        <p:spPr>
          <a:xfrm>
            <a:off x="1225898" y="5026085"/>
            <a:ext cx="9813892"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0660" y="1473597"/>
            <a:ext cx="4035552" cy="2310384"/>
          </a:xfrm>
          <a:prstGeom prst="rect">
            <a:avLst/>
          </a:prstGeom>
        </p:spPr>
      </p:pic>
    </p:spTree>
    <p:extLst>
      <p:ext uri="{BB962C8B-B14F-4D97-AF65-F5344CB8AC3E}">
        <p14:creationId xmlns:p14="http://schemas.microsoft.com/office/powerpoint/2010/main" val="2538333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pitteldeler lys grønn">
    <p:spTree>
      <p:nvGrpSpPr>
        <p:cNvPr id="1" name=""/>
        <p:cNvGrpSpPr/>
        <p:nvPr/>
      </p:nvGrpSpPr>
      <p:grpSpPr>
        <a:xfrm>
          <a:off x="0" y="0"/>
          <a:ext cx="0" cy="0"/>
          <a:chOff x="0" y="0"/>
          <a:chExt cx="0" cy="0"/>
        </a:xfrm>
      </p:grpSpPr>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6" name="Rektangel 5"/>
          <p:cNvSpPr/>
          <p:nvPr userDrawn="1"/>
        </p:nvSpPr>
        <p:spPr>
          <a:xfrm>
            <a:off x="609600" y="564776"/>
            <a:ext cx="10972800" cy="5715000"/>
          </a:xfrm>
          <a:prstGeom prst="rect">
            <a:avLst/>
          </a:prstGeom>
          <a:solidFill>
            <a:srgbClr val="A5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Tittel 1"/>
          <p:cNvSpPr>
            <a:spLocks noGrp="1"/>
          </p:cNvSpPr>
          <p:nvPr>
            <p:ph type="title"/>
          </p:nvPr>
        </p:nvSpPr>
        <p:spPr>
          <a:xfrm>
            <a:off x="1225898" y="4421146"/>
            <a:ext cx="9813892" cy="946323"/>
          </a:xfrm>
          <a:prstGeom prst="rect">
            <a:avLst/>
          </a:prstGeom>
        </p:spPr>
        <p:txBody>
          <a:bodyPr/>
          <a:lstStyle>
            <a:lvl1pPr>
              <a:defRPr b="0">
                <a:solidFill>
                  <a:schemeClr val="bg1"/>
                </a:solidFill>
              </a:defRPr>
            </a:lvl1pPr>
          </a:lstStyle>
          <a:p>
            <a:r>
              <a:rPr lang="nb-NO"/>
              <a:t>Klikk for å redigere tittelstil</a:t>
            </a:r>
          </a:p>
        </p:txBody>
      </p:sp>
      <p:cxnSp>
        <p:nvCxnSpPr>
          <p:cNvPr id="10" name="Rett linje 9"/>
          <p:cNvCxnSpPr/>
          <p:nvPr userDrawn="1"/>
        </p:nvCxnSpPr>
        <p:spPr>
          <a:xfrm>
            <a:off x="1225898" y="5026085"/>
            <a:ext cx="9813892"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717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teldeler rød">
    <p:spTree>
      <p:nvGrpSpPr>
        <p:cNvPr id="1" name=""/>
        <p:cNvGrpSpPr/>
        <p:nvPr/>
      </p:nvGrpSpPr>
      <p:grpSpPr>
        <a:xfrm>
          <a:off x="0" y="0"/>
          <a:ext cx="0" cy="0"/>
          <a:chOff x="0" y="0"/>
          <a:chExt cx="0" cy="0"/>
        </a:xfrm>
      </p:grpSpPr>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Rektangel 7"/>
          <p:cNvSpPr/>
          <p:nvPr userDrawn="1"/>
        </p:nvSpPr>
        <p:spPr>
          <a:xfrm>
            <a:off x="609600" y="564777"/>
            <a:ext cx="10972800" cy="5715000"/>
          </a:xfrm>
          <a:prstGeom prst="rect">
            <a:avLst/>
          </a:prstGeom>
          <a:solidFill>
            <a:srgbClr val="DB62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Tittel 1"/>
          <p:cNvSpPr>
            <a:spLocks noGrp="1"/>
          </p:cNvSpPr>
          <p:nvPr>
            <p:ph type="title"/>
          </p:nvPr>
        </p:nvSpPr>
        <p:spPr>
          <a:xfrm>
            <a:off x="1225898" y="4421146"/>
            <a:ext cx="9813892" cy="946323"/>
          </a:xfrm>
          <a:prstGeom prst="rect">
            <a:avLst/>
          </a:prstGeom>
        </p:spPr>
        <p:txBody>
          <a:bodyPr/>
          <a:lstStyle>
            <a:lvl1pPr>
              <a:defRPr b="0">
                <a:solidFill>
                  <a:schemeClr val="bg1"/>
                </a:solidFill>
              </a:defRPr>
            </a:lvl1pPr>
          </a:lstStyle>
          <a:p>
            <a:r>
              <a:rPr lang="nb-NO"/>
              <a:t>Klikk for å redigere tittelstil</a:t>
            </a:r>
          </a:p>
        </p:txBody>
      </p:sp>
      <p:cxnSp>
        <p:nvCxnSpPr>
          <p:cNvPr id="10" name="Rett linje 9"/>
          <p:cNvCxnSpPr/>
          <p:nvPr userDrawn="1"/>
        </p:nvCxnSpPr>
        <p:spPr>
          <a:xfrm>
            <a:off x="1225898" y="5026085"/>
            <a:ext cx="9813892"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850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teldeler mørk grønn">
    <p:spTree>
      <p:nvGrpSpPr>
        <p:cNvPr id="1" name=""/>
        <p:cNvGrpSpPr/>
        <p:nvPr/>
      </p:nvGrpSpPr>
      <p:grpSpPr>
        <a:xfrm>
          <a:off x="0" y="0"/>
          <a:ext cx="0" cy="0"/>
          <a:chOff x="0" y="0"/>
          <a:chExt cx="0" cy="0"/>
        </a:xfrm>
      </p:grpSpPr>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Rektangel 7"/>
          <p:cNvSpPr/>
          <p:nvPr userDrawn="1"/>
        </p:nvSpPr>
        <p:spPr>
          <a:xfrm>
            <a:off x="609600" y="564776"/>
            <a:ext cx="10972800" cy="5715000"/>
          </a:xfrm>
          <a:prstGeom prst="rect">
            <a:avLst/>
          </a:prstGeom>
          <a:solidFill>
            <a:srgbClr val="3B5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Tittel 1"/>
          <p:cNvSpPr>
            <a:spLocks noGrp="1"/>
          </p:cNvSpPr>
          <p:nvPr>
            <p:ph type="title"/>
          </p:nvPr>
        </p:nvSpPr>
        <p:spPr>
          <a:xfrm>
            <a:off x="1225898" y="4421146"/>
            <a:ext cx="9813892" cy="946323"/>
          </a:xfrm>
          <a:prstGeom prst="rect">
            <a:avLst/>
          </a:prstGeom>
        </p:spPr>
        <p:txBody>
          <a:bodyPr/>
          <a:lstStyle>
            <a:lvl1pPr>
              <a:defRPr b="0">
                <a:solidFill>
                  <a:schemeClr val="bg1"/>
                </a:solidFill>
              </a:defRPr>
            </a:lvl1pPr>
          </a:lstStyle>
          <a:p>
            <a:r>
              <a:rPr lang="nb-NO"/>
              <a:t>Klikk for å redigere tittelstil</a:t>
            </a:r>
          </a:p>
        </p:txBody>
      </p:sp>
      <p:cxnSp>
        <p:nvCxnSpPr>
          <p:cNvPr id="10" name="Rett linje 9"/>
          <p:cNvCxnSpPr/>
          <p:nvPr userDrawn="1"/>
        </p:nvCxnSpPr>
        <p:spPr>
          <a:xfrm>
            <a:off x="1225898" y="5026085"/>
            <a:ext cx="9813892"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037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4671896" y="6406743"/>
            <a:ext cx="2844800" cy="365125"/>
          </a:xfrm>
        </p:spPr>
        <p:txBody>
          <a:bodyPr/>
          <a:lstStyle/>
          <a:p>
            <a:fld id="{D9F8E5F8-CC6A-6749-966D-8F8E3810D649}" type="slidenum">
              <a:t>‹#›</a:t>
            </a:fld>
            <a:endParaRPr lang="nb-NO"/>
          </a:p>
        </p:txBody>
      </p:sp>
      <p:cxnSp>
        <p:nvCxnSpPr>
          <p:cNvPr id="3" name="Rett linje 2"/>
          <p:cNvCxnSpPr/>
          <p:nvPr userDrawn="1"/>
        </p:nvCxnSpPr>
        <p:spPr>
          <a:xfrm>
            <a:off x="5961275" y="6707369"/>
            <a:ext cx="266043"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6088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6" name="Rektangel 5"/>
          <p:cNvSpPr/>
          <p:nvPr userDrawn="1"/>
        </p:nvSpPr>
        <p:spPr>
          <a:xfrm>
            <a:off x="5742704" y="6403970"/>
            <a:ext cx="842591" cy="454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25545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5"/>
          </a:xfrm>
          <a:prstGeom prst="rect">
            <a:avLst/>
          </a:prstGeom>
        </p:spPr>
        <p:txBody>
          <a:bodyPr anchor="t" anchorCtr="0"/>
          <a:lstStyle/>
          <a:p>
            <a:r>
              <a:rPr lang="en-US"/>
              <a:t>Click to edit Master title style</a:t>
            </a:r>
            <a:endParaRPr lang="nb-NO"/>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a:p>
        </p:txBody>
      </p:sp>
    </p:spTree>
    <p:extLst>
      <p:ext uri="{BB962C8B-B14F-4D97-AF65-F5344CB8AC3E}">
        <p14:creationId xmlns:p14="http://schemas.microsoft.com/office/powerpoint/2010/main" val="3264124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ksempel diagram">
    <p:spTree>
      <p:nvGrpSpPr>
        <p:cNvPr id="1" name=""/>
        <p:cNvGrpSpPr/>
        <p:nvPr/>
      </p:nvGrpSpPr>
      <p:grpSpPr>
        <a:xfrm>
          <a:off x="0" y="0"/>
          <a:ext cx="0" cy="0"/>
          <a:chOff x="0" y="0"/>
          <a:chExt cx="0" cy="0"/>
        </a:xfrm>
      </p:grpSpPr>
      <p:sp>
        <p:nvSpPr>
          <p:cNvPr id="6" name="Rektangel 5"/>
          <p:cNvSpPr/>
          <p:nvPr userDrawn="1"/>
        </p:nvSpPr>
        <p:spPr>
          <a:xfrm>
            <a:off x="5742704" y="6403970"/>
            <a:ext cx="842591" cy="454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graphicFrame>
        <p:nvGraphicFramePr>
          <p:cNvPr id="2" name="Diagram 1"/>
          <p:cNvGraphicFramePr/>
          <p:nvPr userDrawn="1">
            <p:extLst>
              <p:ext uri="{D42A27DB-BD31-4B8C-83A1-F6EECF244321}">
                <p14:modId xmlns:p14="http://schemas.microsoft.com/office/powerpoint/2010/main" val="3497236787"/>
              </p:ext>
            </p:extLst>
          </p:nvPr>
        </p:nvGraphicFramePr>
        <p:xfrm>
          <a:off x="2343920" y="1397000"/>
          <a:ext cx="8128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Sylinder 2"/>
          <p:cNvSpPr txBox="1"/>
          <p:nvPr userDrawn="1"/>
        </p:nvSpPr>
        <p:spPr>
          <a:xfrm>
            <a:off x="2633254" y="5730064"/>
            <a:ext cx="9439237" cy="369332"/>
          </a:xfrm>
          <a:prstGeom prst="rect">
            <a:avLst/>
          </a:prstGeom>
          <a:noFill/>
        </p:spPr>
        <p:txBody>
          <a:bodyPr wrap="square" rtlCol="0">
            <a:spAutoFit/>
          </a:bodyPr>
          <a:lstStyle/>
          <a:p>
            <a:r>
              <a:rPr lang="nb-NO" sz="1800">
                <a:latin typeface="Arial"/>
                <a:cs typeface="Arial"/>
              </a:rPr>
              <a:t>Eksempel på digram.</a:t>
            </a:r>
          </a:p>
        </p:txBody>
      </p:sp>
    </p:spTree>
    <p:extLst>
      <p:ext uri="{BB962C8B-B14F-4D97-AF65-F5344CB8AC3E}">
        <p14:creationId xmlns:p14="http://schemas.microsoft.com/office/powerpoint/2010/main" val="2515459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ksempel tabell">
    <p:spTree>
      <p:nvGrpSpPr>
        <p:cNvPr id="1" name=""/>
        <p:cNvGrpSpPr/>
        <p:nvPr/>
      </p:nvGrpSpPr>
      <p:grpSpPr>
        <a:xfrm>
          <a:off x="0" y="0"/>
          <a:ext cx="0" cy="0"/>
          <a:chOff x="0" y="0"/>
          <a:chExt cx="0" cy="0"/>
        </a:xfrm>
      </p:grpSpPr>
      <p:sp>
        <p:nvSpPr>
          <p:cNvPr id="6" name="Rektangel 5"/>
          <p:cNvSpPr/>
          <p:nvPr userDrawn="1"/>
        </p:nvSpPr>
        <p:spPr>
          <a:xfrm>
            <a:off x="5742704" y="6403970"/>
            <a:ext cx="842591" cy="454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7" name="Rektangel 6"/>
          <p:cNvSpPr/>
          <p:nvPr userDrawn="1"/>
        </p:nvSpPr>
        <p:spPr>
          <a:xfrm>
            <a:off x="10888234" y="280701"/>
            <a:ext cx="842591" cy="63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graphicFrame>
        <p:nvGraphicFramePr>
          <p:cNvPr id="4" name="Tabell 3"/>
          <p:cNvGraphicFramePr>
            <a:graphicFrameLocks noGrp="1"/>
          </p:cNvGraphicFramePr>
          <p:nvPr userDrawn="1">
            <p:extLst>
              <p:ext uri="{D42A27DB-BD31-4B8C-83A1-F6EECF244321}">
                <p14:modId xmlns:p14="http://schemas.microsoft.com/office/powerpoint/2010/main" val="2681432049"/>
              </p:ext>
            </p:extLst>
          </p:nvPr>
        </p:nvGraphicFramePr>
        <p:xfrm>
          <a:off x="607896" y="551328"/>
          <a:ext cx="10974504" cy="5755344"/>
        </p:xfrm>
        <a:graphic>
          <a:graphicData uri="http://schemas.openxmlformats.org/drawingml/2006/table">
            <a:tbl>
              <a:tblPr firstRow="1" bandRow="1">
                <a:tableStyleId>{5C22544A-7EE6-4342-B048-85BDC9FD1C3A}</a:tableStyleId>
              </a:tblPr>
              <a:tblGrid>
                <a:gridCol w="3658168">
                  <a:extLst>
                    <a:ext uri="{9D8B030D-6E8A-4147-A177-3AD203B41FA5}">
                      <a16:colId xmlns:a16="http://schemas.microsoft.com/office/drawing/2014/main" val="20000"/>
                    </a:ext>
                  </a:extLst>
                </a:gridCol>
                <a:gridCol w="3658168">
                  <a:extLst>
                    <a:ext uri="{9D8B030D-6E8A-4147-A177-3AD203B41FA5}">
                      <a16:colId xmlns:a16="http://schemas.microsoft.com/office/drawing/2014/main" val="20001"/>
                    </a:ext>
                  </a:extLst>
                </a:gridCol>
                <a:gridCol w="3658168">
                  <a:extLst>
                    <a:ext uri="{9D8B030D-6E8A-4147-A177-3AD203B41FA5}">
                      <a16:colId xmlns:a16="http://schemas.microsoft.com/office/drawing/2014/main" val="20002"/>
                    </a:ext>
                  </a:extLst>
                </a:gridCol>
              </a:tblGrid>
              <a:tr h="719418">
                <a:tc>
                  <a:txBody>
                    <a:bodyPr/>
                    <a:lstStyle/>
                    <a:p>
                      <a:r>
                        <a:rPr lang="nb-NO" sz="2300" b="1">
                          <a:solidFill>
                            <a:srgbClr val="E86837"/>
                          </a:solidFill>
                          <a:latin typeface="Arial"/>
                          <a:cs typeface="Arial"/>
                        </a:rPr>
                        <a:t>Tekst</a:t>
                      </a:r>
                    </a:p>
                  </a:txBody>
                  <a:tcPr marL="121920" marR="121920" anchor="ctr">
                    <a:lnL w="12700" cap="flat" cmpd="sng" algn="ctr">
                      <a:noFill/>
                      <a:prstDash val="solid"/>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solid"/>
                      <a:round/>
                      <a:headEnd type="none" w="med" len="med"/>
                      <a:tailEnd type="none" w="med" len="med"/>
                    </a:lnB>
                    <a:solidFill>
                      <a:srgbClr val="FFFFFF"/>
                    </a:solidFill>
                  </a:tcPr>
                </a:tc>
                <a:tc>
                  <a:txBody>
                    <a:bodyPr/>
                    <a:lstStyle/>
                    <a:p>
                      <a:r>
                        <a:rPr lang="nb-NO" sz="2300" b="1">
                          <a:solidFill>
                            <a:srgbClr val="E86837"/>
                          </a:solidFill>
                          <a:latin typeface="Arial"/>
                          <a:cs typeface="Arial"/>
                        </a:rPr>
                        <a:t>Tekst</a:t>
                      </a:r>
                    </a:p>
                  </a:txBody>
                  <a:tcPr marL="121920" marR="121920" anchor="ctr">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solid"/>
                      <a:round/>
                      <a:headEnd type="none" w="med" len="med"/>
                      <a:tailEnd type="none" w="med" len="med"/>
                    </a:lnB>
                    <a:solidFill>
                      <a:srgbClr val="FFFFFF"/>
                    </a:solidFill>
                  </a:tcPr>
                </a:tc>
                <a:tc>
                  <a:txBody>
                    <a:bodyPr/>
                    <a:lstStyle/>
                    <a:p>
                      <a:r>
                        <a:rPr lang="nb-NO" sz="2300" b="1">
                          <a:solidFill>
                            <a:srgbClr val="E86837"/>
                          </a:solidFill>
                          <a:latin typeface="Arial"/>
                          <a:cs typeface="Arial"/>
                        </a:rPr>
                        <a:t>Tekst</a:t>
                      </a:r>
                    </a:p>
                  </a:txBody>
                  <a:tcPr marL="121920" marR="121920" anchor="ctr">
                    <a:lnL w="12700" cap="flat" cmpd="sng" algn="ctr">
                      <a:solidFill>
                        <a:srgbClr val="A5C8B2"/>
                      </a:solidFill>
                      <a:prstDash val="dash"/>
                      <a:round/>
                      <a:headEnd type="none" w="med" len="med"/>
                      <a:tailEnd type="none" w="med" len="med"/>
                    </a:lnL>
                    <a:lnR w="12700" cap="flat" cmpd="sng" algn="ctr">
                      <a:noFill/>
                      <a:prstDash val="solid"/>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94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600">
                          <a:solidFill>
                            <a:schemeClr val="tx1"/>
                          </a:solidFill>
                          <a:latin typeface="Arial"/>
                          <a:cs typeface="Arial"/>
                        </a:rPr>
                        <a:t>Her er eksempel</a:t>
                      </a:r>
                      <a:r>
                        <a:rPr lang="nb-NO" sz="1600" baseline="0">
                          <a:solidFill>
                            <a:schemeClr val="tx1"/>
                          </a:solidFill>
                          <a:latin typeface="Arial"/>
                          <a:cs typeface="Arial"/>
                        </a:rPr>
                        <a:t> på bruk av tabell. </a:t>
                      </a:r>
                      <a:endParaRPr lang="nb-NO" sz="1600">
                        <a:solidFill>
                          <a:schemeClr val="tx1"/>
                        </a:solidFill>
                        <a:latin typeface="Arial"/>
                        <a:cs typeface="Arial"/>
                      </a:endParaRPr>
                    </a:p>
                  </a:txBody>
                  <a:tcPr marL="121920" marR="121920">
                    <a:lnL w="12700" cap="flat" cmpd="sng" algn="ctr">
                      <a:noFill/>
                      <a:prstDash val="solid"/>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r>
                        <a:rPr lang="nb-NO" sz="1600">
                          <a:solidFill>
                            <a:schemeClr val="tx1"/>
                          </a:solidFill>
                          <a:latin typeface="Arial"/>
                          <a:cs typeface="Arial"/>
                        </a:rPr>
                        <a:t>Denne</a:t>
                      </a:r>
                      <a:r>
                        <a:rPr lang="nb-NO" sz="1600" baseline="0">
                          <a:solidFill>
                            <a:schemeClr val="tx1"/>
                          </a:solidFill>
                          <a:latin typeface="Arial"/>
                          <a:cs typeface="Arial"/>
                        </a:rPr>
                        <a:t> tabellen kan kopieres </a:t>
                      </a:r>
                      <a:r>
                        <a:rPr lang="nb-NO" sz="1600">
                          <a:solidFill>
                            <a:schemeClr val="tx1"/>
                          </a:solidFill>
                          <a:latin typeface="Arial"/>
                          <a:cs typeface="Arial"/>
                        </a:rPr>
                        <a:t>ut fra lysbilemalen.</a:t>
                      </a: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600" baseline="0">
                          <a:solidFill>
                            <a:schemeClr val="tx1"/>
                          </a:solidFill>
                          <a:latin typeface="Arial"/>
                          <a:cs typeface="Arial"/>
                        </a:rPr>
                        <a:t>Vis &gt; Hoved &gt; Lysbildemal</a:t>
                      </a:r>
                      <a:endParaRPr lang="nb-NO" sz="1600">
                        <a:solidFill>
                          <a:schemeClr val="tx1"/>
                        </a:solidFill>
                        <a:latin typeface="Arial"/>
                        <a:cs typeface="Arial"/>
                      </a:endParaRPr>
                    </a:p>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solid"/>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1"/>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2"/>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3"/>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4"/>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5"/>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6"/>
                  </a:ext>
                </a:extLst>
              </a:tr>
              <a:tr h="719418">
                <a:tc>
                  <a:txBody>
                    <a:bodyPr/>
                    <a:lstStyle/>
                    <a:p>
                      <a:endParaRPr lang="nb-NO" sz="1600">
                        <a:solidFill>
                          <a:schemeClr val="tx1"/>
                        </a:solidFill>
                        <a:latin typeface="Arial"/>
                        <a:cs typeface="Arial"/>
                      </a:endParaRPr>
                    </a:p>
                  </a:txBody>
                  <a:tcPr marL="121920" marR="121920">
                    <a:lnL w="12700" cap="flat" cmpd="sng" algn="ctr">
                      <a:no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solidFill>
                        <a:srgbClr val="A5C8B2"/>
                      </a:solid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tc>
                  <a:txBody>
                    <a:bodyPr/>
                    <a:lstStyle/>
                    <a:p>
                      <a:endParaRPr lang="nb-NO" sz="1600">
                        <a:solidFill>
                          <a:schemeClr val="tx1"/>
                        </a:solidFill>
                        <a:latin typeface="Arial"/>
                        <a:cs typeface="Arial"/>
                      </a:endParaRPr>
                    </a:p>
                  </a:txBody>
                  <a:tcPr marL="121920" marR="121920">
                    <a:lnL w="12700" cap="flat" cmpd="sng" algn="ctr">
                      <a:solidFill>
                        <a:srgbClr val="A5C8B2"/>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ACC9B1"/>
                      </a:solidFill>
                      <a:prstDash val="dash"/>
                      <a:round/>
                      <a:headEnd type="none" w="med" len="med"/>
                      <a:tailEnd type="none" w="med" len="med"/>
                    </a:lnT>
                    <a:lnB w="12700" cap="flat" cmpd="sng" algn="ctr">
                      <a:solidFill>
                        <a:srgbClr val="ACC9B1"/>
                      </a:solidFill>
                      <a:prstDash val="dash"/>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06538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kside grønn">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stretch>
            <a:fillRect/>
          </a:stretch>
        </p:blipFill>
        <p:spPr>
          <a:xfrm>
            <a:off x="4997595" y="3775302"/>
            <a:ext cx="1498600" cy="368300"/>
          </a:xfrm>
          <a:prstGeom prst="rect">
            <a:avLst/>
          </a:prstGeom>
        </p:spPr>
      </p:pic>
      <p:sp>
        <p:nvSpPr>
          <p:cNvPr id="3" name="TekstSylinder 2"/>
          <p:cNvSpPr txBox="1"/>
          <p:nvPr userDrawn="1"/>
        </p:nvSpPr>
        <p:spPr>
          <a:xfrm>
            <a:off x="4889502" y="4356263"/>
            <a:ext cx="4658847" cy="1015663"/>
          </a:xfrm>
          <a:prstGeom prst="rect">
            <a:avLst/>
          </a:prstGeom>
          <a:noFill/>
        </p:spPr>
        <p:txBody>
          <a:bodyPr wrap="square" rtlCol="0">
            <a:spAutoFit/>
          </a:bodyPr>
          <a:lstStyle/>
          <a:p>
            <a:pPr rtl="0"/>
            <a:r>
              <a:rPr lang="en-GB" sz="1200" b="0" i="0" u="none" strike="noStrike" kern="1200" baseline="0" err="1">
                <a:solidFill>
                  <a:schemeClr val="bg1"/>
                </a:solidFill>
                <a:latin typeface="Arial"/>
                <a:ea typeface="+mn-ea"/>
                <a:cs typeface="Arial"/>
              </a:rPr>
              <a:t>postkasse@datatilsynet.no</a:t>
            </a:r>
            <a:endParaRPr lang="en-GB" sz="1200" b="0" i="0" u="none" strike="noStrike" kern="1200" baseline="0">
              <a:solidFill>
                <a:schemeClr val="bg1"/>
              </a:solidFill>
              <a:latin typeface="Arial"/>
              <a:ea typeface="+mn-ea"/>
              <a:cs typeface="Arial"/>
            </a:endParaRPr>
          </a:p>
          <a:p>
            <a:pPr rtl="0"/>
            <a:r>
              <a:rPr lang="en-GB" sz="1200" b="0" i="0" u="none" strike="noStrike" kern="1200" baseline="0" err="1">
                <a:solidFill>
                  <a:schemeClr val="bg1"/>
                </a:solidFill>
                <a:latin typeface="Arial"/>
                <a:ea typeface="+mn-ea"/>
                <a:cs typeface="Arial"/>
              </a:rPr>
              <a:t>Telefon</a:t>
            </a:r>
            <a:r>
              <a:rPr lang="en-GB" sz="1200" b="0" i="0" u="none" strike="noStrike" kern="1200" baseline="0">
                <a:solidFill>
                  <a:schemeClr val="bg1"/>
                </a:solidFill>
                <a:latin typeface="Arial"/>
                <a:ea typeface="+mn-ea"/>
                <a:cs typeface="Arial"/>
              </a:rPr>
              <a:t>: +47 22 39 69 00 </a:t>
            </a:r>
          </a:p>
          <a:p>
            <a:pPr rtl="0"/>
            <a:endParaRPr lang="en-GB" sz="1200" b="1" i="0" u="none" strike="noStrike" kern="1200" baseline="0">
              <a:solidFill>
                <a:schemeClr val="bg1"/>
              </a:solidFill>
              <a:latin typeface="Arial"/>
              <a:ea typeface="+mn-ea"/>
              <a:cs typeface="Arial"/>
            </a:endParaRPr>
          </a:p>
          <a:p>
            <a:pPr rtl="0"/>
            <a:r>
              <a:rPr lang="en-GB" sz="1200" b="1" i="0" u="none" strike="noStrike" kern="1200" baseline="0" err="1">
                <a:solidFill>
                  <a:schemeClr val="bg1"/>
                </a:solidFill>
                <a:latin typeface="Arial"/>
                <a:ea typeface="+mn-ea"/>
                <a:cs typeface="Arial"/>
              </a:rPr>
              <a:t>datatilsynet.no</a:t>
            </a:r>
            <a:endParaRPr lang="en-GB" sz="1200" b="1" i="0" u="none" strike="noStrike" kern="1200" baseline="0">
              <a:solidFill>
                <a:schemeClr val="bg1"/>
              </a:solidFill>
              <a:latin typeface="Arial"/>
              <a:ea typeface="+mn-ea"/>
              <a:cs typeface="Arial"/>
            </a:endParaRPr>
          </a:p>
          <a:p>
            <a:pPr rtl="0"/>
            <a:r>
              <a:rPr lang="en-GB" sz="1200" b="1" i="0" u="none" strike="noStrike" kern="1200" baseline="0" err="1">
                <a:solidFill>
                  <a:schemeClr val="bg1"/>
                </a:solidFill>
                <a:latin typeface="Arial"/>
                <a:ea typeface="+mn-ea"/>
                <a:cs typeface="Arial"/>
              </a:rPr>
              <a:t>personvernbloggen.no</a:t>
            </a:r>
            <a:endParaRPr lang="nb-NO" sz="1200" b="1" baseline="0">
              <a:solidFill>
                <a:schemeClr val="bg1"/>
              </a:solidFill>
              <a:latin typeface="Arial"/>
              <a:cs typeface="Arial"/>
            </a:endParaRPr>
          </a:p>
        </p:txBody>
      </p:sp>
      <p:sp>
        <p:nvSpPr>
          <p:cNvPr id="4" name="Plassholder for tittel 1"/>
          <p:cNvSpPr>
            <a:spLocks noGrp="1"/>
          </p:cNvSpPr>
          <p:nvPr>
            <p:ph type="title"/>
          </p:nvPr>
        </p:nvSpPr>
        <p:spPr>
          <a:xfrm>
            <a:off x="609600" y="1977705"/>
            <a:ext cx="10954871" cy="1143000"/>
          </a:xfrm>
          <a:prstGeom prst="rect">
            <a:avLst/>
          </a:prstGeom>
        </p:spPr>
        <p:txBody>
          <a:bodyPr vert="horz" lIns="91440" tIns="45720" rIns="91440" bIns="45720" rtlCol="0" anchor="b">
            <a:normAutofit/>
          </a:bodyPr>
          <a:lstStyle>
            <a:lvl1pPr>
              <a:defRPr sz="2800"/>
            </a:lvl1pPr>
          </a:lstStyle>
          <a:p>
            <a:r>
              <a:rPr lang="nb-NO"/>
              <a:t>Klikk for å redigere tittelstil</a:t>
            </a:r>
          </a:p>
        </p:txBody>
      </p:sp>
      <p:sp>
        <p:nvSpPr>
          <p:cNvPr id="9" name="Plassholder for tekst 8"/>
          <p:cNvSpPr>
            <a:spLocks noGrp="1"/>
          </p:cNvSpPr>
          <p:nvPr>
            <p:ph type="body" sz="quarter" idx="10" hasCustomPrompt="1"/>
          </p:nvPr>
        </p:nvSpPr>
        <p:spPr>
          <a:xfrm>
            <a:off x="4889502" y="5470613"/>
            <a:ext cx="6042477" cy="421716"/>
          </a:xfrm>
          <a:prstGeom prst="rect">
            <a:avLst/>
          </a:prstGeom>
        </p:spPr>
        <p:txBody>
          <a:bodyPr vert="horz"/>
          <a:lstStyle>
            <a:lvl1pPr marL="0" indent="0">
              <a:buFontTx/>
              <a:buNone/>
              <a:defRPr sz="1200" baseline="0">
                <a:solidFill>
                  <a:schemeClr val="bg1"/>
                </a:solidFill>
                <a:latin typeface="Arial"/>
                <a:cs typeface="Arial"/>
              </a:defRPr>
            </a:lvl1pPr>
          </a:lstStyle>
          <a:p>
            <a:pPr lvl="0"/>
            <a:r>
              <a:rPr lang="nb-NO"/>
              <a:t>Klikk for å legge til egen twitter/ mail. </a:t>
            </a:r>
          </a:p>
          <a:p>
            <a:pPr lvl="0"/>
            <a:r>
              <a:rPr lang="nb-NO"/>
              <a:t>osv maks to linjer</a:t>
            </a:r>
          </a:p>
        </p:txBody>
      </p:sp>
    </p:spTree>
    <p:extLst>
      <p:ext uri="{BB962C8B-B14F-4D97-AF65-F5344CB8AC3E}">
        <p14:creationId xmlns:p14="http://schemas.microsoft.com/office/powerpoint/2010/main" val="343776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855C-D7FF-703A-3036-2CB55930EF75}"/>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155FF9FE-E6A8-CF58-6A38-FF4FEF0BD3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74177817-7BCA-FD5B-02B6-FACB31D2C01F}"/>
              </a:ext>
            </a:extLst>
          </p:cNvPr>
          <p:cNvSpPr>
            <a:spLocks noGrp="1"/>
          </p:cNvSpPr>
          <p:nvPr>
            <p:ph type="dt" sz="half" idx="10"/>
          </p:nvPr>
        </p:nvSpPr>
        <p:spPr/>
        <p:txBody>
          <a:bodyPr/>
          <a:lstStyle/>
          <a:p>
            <a:fld id="{F2CEA46E-44DC-7B48-9069-1F40AF303579}" type="datetimeFigureOut">
              <a:rPr lang="nb-NO" smtClean="0"/>
              <a:t>16.06.2024</a:t>
            </a:fld>
            <a:endParaRPr lang="nb-NO"/>
          </a:p>
        </p:txBody>
      </p:sp>
      <p:sp>
        <p:nvSpPr>
          <p:cNvPr id="5" name="Footer Placeholder 4">
            <a:extLst>
              <a:ext uri="{FF2B5EF4-FFF2-40B4-BE49-F238E27FC236}">
                <a16:creationId xmlns:a16="http://schemas.microsoft.com/office/drawing/2014/main" id="{03D23601-2576-601C-B753-743B85CB130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A6BA48A-AE2E-ACB5-DBEF-76FCE975D86C}"/>
              </a:ext>
            </a:extLst>
          </p:cNvPr>
          <p:cNvSpPr>
            <a:spLocks noGrp="1"/>
          </p:cNvSpPr>
          <p:nvPr>
            <p:ph type="sldNum" sz="quarter" idx="12"/>
          </p:nvPr>
        </p:nvSpPr>
        <p:spPr/>
        <p:txBody>
          <a:bodyPr/>
          <a:lstStyle/>
          <a:p>
            <a:fld id="{D349014B-E6FB-9A46-A3F4-657FB60EC4FC}" type="slidenum">
              <a:rPr lang="nb-NO" smtClean="0"/>
              <a:t>‹#›</a:t>
            </a:fld>
            <a:endParaRPr lang="nb-NO"/>
          </a:p>
        </p:txBody>
      </p:sp>
    </p:spTree>
    <p:extLst>
      <p:ext uri="{BB962C8B-B14F-4D97-AF65-F5344CB8AC3E}">
        <p14:creationId xmlns:p14="http://schemas.microsoft.com/office/powerpoint/2010/main" val="406621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D15D98-2F1E-4D05-A8D1-79DF93B38E6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07E6F7D-2766-9499-1064-C404EBCA94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3F1524C-943E-8EA6-37B1-4938A8384BEC}"/>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49B476BE-AD31-8C06-23D1-C5EAA7204B4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3813BF-2071-0E92-AB70-58CD7A9E18D7}"/>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198518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C09C33-6B37-3DEC-1FD0-A64A1E8838D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589D908-1C3E-9106-2B4D-011CF19E6D7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B1C9E1F-2B21-6A55-81D9-FA687DDA5930}"/>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E4D159AC-E6F6-DE37-4355-D2D4BB2224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DA427B-E44B-81CC-656E-1104363A5183}"/>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264978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211603-6002-3107-C5D2-2714D58C46F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E4DCBC9-01FC-C470-F056-0F58D26018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4463DBA-40D9-08C8-F8F7-34D3B19D6383}"/>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22685D02-A3C5-91C4-E2A4-A0BAE10F41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2D3F541-E86C-3897-CD6A-FF7A209F6A12}"/>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96991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258CAD-EA06-9F22-03B1-EDD8E8FB0F8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5CA434E-CCCB-E2D2-5265-E4285F71471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49C5AE7-0D13-923D-2BC5-912BC82AF54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8A813D7-E0C9-DD25-8A4F-81EF6C228B4B}"/>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6" name="Plassholder for bunntekst 5">
            <a:extLst>
              <a:ext uri="{FF2B5EF4-FFF2-40B4-BE49-F238E27FC236}">
                <a16:creationId xmlns:a16="http://schemas.microsoft.com/office/drawing/2014/main" id="{E501C7B9-1390-663C-A06A-EF804B18D4B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0E77085-1451-6C81-859E-7F36ED4CE589}"/>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386021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3E11F9-D3B6-D6FB-E90B-D79F281FEAA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3C4C48-3C2C-F022-6814-B7814AF502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60E944F-60A0-4C0C-CBE9-5A0BFA92F0C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8962140-DCE8-8F55-C263-37C7594E5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358F51B-C2D3-DB12-C969-AE744E0F8A9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01DD0E1-FB70-D158-A616-B7B595B99917}"/>
              </a:ext>
            </a:extLst>
          </p:cNvPr>
          <p:cNvSpPr>
            <a:spLocks noGrp="1"/>
          </p:cNvSpPr>
          <p:nvPr>
            <p:ph type="dt" sz="half" idx="10"/>
          </p:nvPr>
        </p:nvSpPr>
        <p:spPr/>
        <p:txBody>
          <a:bodyPr/>
          <a:lstStyle/>
          <a:p>
            <a:fld id="{782DF87E-493E-E54F-BE81-867DAA9A02C4}" type="datetimeFigureOut">
              <a:rPr lang="nb-NO" smtClean="0"/>
              <a:t>16.06.2024</a:t>
            </a:fld>
            <a:endParaRPr lang="nb-NO"/>
          </a:p>
        </p:txBody>
      </p:sp>
      <p:sp>
        <p:nvSpPr>
          <p:cNvPr id="8" name="Plassholder for bunntekst 7">
            <a:extLst>
              <a:ext uri="{FF2B5EF4-FFF2-40B4-BE49-F238E27FC236}">
                <a16:creationId xmlns:a16="http://schemas.microsoft.com/office/drawing/2014/main" id="{07C843A3-16B6-9C94-1359-6717B5506FA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E9DB632-62B7-BADF-28A8-42F457F91C79}"/>
              </a:ext>
            </a:extLst>
          </p:cNvPr>
          <p:cNvSpPr>
            <a:spLocks noGrp="1"/>
          </p:cNvSpPr>
          <p:nvPr>
            <p:ph type="sldNum" sz="quarter" idx="12"/>
          </p:nvPr>
        </p:nvSpPr>
        <p:spPr/>
        <p:txBody>
          <a:bodyPr/>
          <a:lstStyle/>
          <a:p>
            <a:fld id="{0E6896C4-E6F9-4E45-91F4-30B18152CFFE}" type="slidenum">
              <a:rPr lang="nb-NO" smtClean="0"/>
              <a:t>‹#›</a:t>
            </a:fld>
            <a:endParaRPr lang="nb-NO"/>
          </a:p>
        </p:txBody>
      </p:sp>
    </p:spTree>
    <p:extLst>
      <p:ext uri="{BB962C8B-B14F-4D97-AF65-F5344CB8AC3E}">
        <p14:creationId xmlns:p14="http://schemas.microsoft.com/office/powerpoint/2010/main" val="239274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emf"/><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31799" y="274639"/>
            <a:ext cx="11278420" cy="646331"/>
          </a:xfrm>
          <a:prstGeom prst="rect">
            <a:avLst/>
          </a:prstGeom>
        </p:spPr>
        <p:txBody>
          <a:bodyPr vert="horz" wrap="square"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4"/>
          <a:stretch>
            <a:fillRect/>
          </a:stretch>
        </p:blipFill>
        <p:spPr>
          <a:xfrm>
            <a:off x="564241" y="6401225"/>
            <a:ext cx="3360060" cy="273079"/>
          </a:xfrm>
          <a:prstGeom prst="rect">
            <a:avLst/>
          </a:prstGeom>
        </p:spPr>
      </p:pic>
    </p:spTree>
    <p:extLst>
      <p:ext uri="{BB962C8B-B14F-4D97-AF65-F5344CB8AC3E}">
        <p14:creationId xmlns:p14="http://schemas.microsoft.com/office/powerpoint/2010/main" val="1802054075"/>
      </p:ext>
    </p:extLst>
  </p:cSld>
  <p:clrMap bg1="lt1" tx1="dk1" bg2="lt2" tx2="dk2" accent1="accent1" accent2="accent2" accent3="accent3" accent4="accent4" accent5="accent5" accent6="accent6" hlink="hlink" folHlink="folHlink"/>
  <p:sldLayoutIdLst>
    <p:sldLayoutId id="2147483661" r:id="rId1"/>
    <p:sldLayoutId id="2147483680" r:id="rId2"/>
  </p:sldLayoutIdLst>
  <p:txStyles>
    <p:titleStyle>
      <a:lvl1pPr algn="l" defTabSz="457200" rtl="0" eaLnBrk="1" latinLnBrk="0" hangingPunct="1">
        <a:spcBef>
          <a:spcPct val="0"/>
        </a:spcBef>
        <a:buNone/>
        <a:defRPr sz="3600" b="1" i="0" kern="1200">
          <a:solidFill>
            <a:schemeClr val="tx1"/>
          </a:solidFill>
          <a:latin typeface="Open Sans ExtraBold" pitchFamily="2" charset="0"/>
          <a:ea typeface="Open Sans ExtraBold" pitchFamily="2" charset="0"/>
          <a:cs typeface="Open Sans ExtraBold" pitchFamily="2"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ct val="20000"/>
        </a:spcBef>
        <a:buFont typeface="Arial"/>
        <a:buChar char="–"/>
        <a:defRPr sz="20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ct val="20000"/>
        </a:spcBef>
        <a:buFont typeface="Arial"/>
        <a:buChar char="•"/>
        <a:defRPr sz="1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ct val="20000"/>
        </a:spcBef>
        <a:buFont typeface="Arial"/>
        <a:buChar char="–"/>
        <a:defRPr sz="16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ct val="20000"/>
        </a:spcBef>
        <a:buFont typeface="Arial"/>
        <a:buChar char="»"/>
        <a:defRPr sz="14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31799" y="274639"/>
            <a:ext cx="11278420" cy="646331"/>
          </a:xfrm>
          <a:prstGeom prst="rect">
            <a:avLst/>
          </a:prstGeom>
        </p:spPr>
        <p:txBody>
          <a:bodyPr vert="horz" wrap="square"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4"/>
          <a:stretch>
            <a:fillRect/>
          </a:stretch>
        </p:blipFill>
        <p:spPr>
          <a:xfrm>
            <a:off x="564241" y="6401225"/>
            <a:ext cx="3360060" cy="273079"/>
          </a:xfrm>
          <a:prstGeom prst="rect">
            <a:avLst/>
          </a:prstGeom>
        </p:spPr>
      </p:pic>
    </p:spTree>
    <p:extLst>
      <p:ext uri="{BB962C8B-B14F-4D97-AF65-F5344CB8AC3E}">
        <p14:creationId xmlns:p14="http://schemas.microsoft.com/office/powerpoint/2010/main" val="2933886853"/>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1E575D-58CE-3A8B-F243-E150D7AE2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7F6DDE-E13B-6E61-824E-44A2656268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45663E-AAE8-B1DA-884B-B0E1FCE0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2DF87E-493E-E54F-BE81-867DAA9A02C4}" type="datetimeFigureOut">
              <a:rPr lang="nb-NO" smtClean="0"/>
              <a:t>16.06.2024</a:t>
            </a:fld>
            <a:endParaRPr lang="nb-NO"/>
          </a:p>
        </p:txBody>
      </p:sp>
      <p:sp>
        <p:nvSpPr>
          <p:cNvPr id="5" name="Plassholder for bunntekst 4">
            <a:extLst>
              <a:ext uri="{FF2B5EF4-FFF2-40B4-BE49-F238E27FC236}">
                <a16:creationId xmlns:a16="http://schemas.microsoft.com/office/drawing/2014/main" id="{28BD5CD5-22F8-C3D7-2842-31C344156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B0EDF95E-E44E-CE1F-39CD-81A7FCF435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6896C4-E6F9-4E45-91F4-30B18152CFFE}" type="slidenum">
              <a:rPr lang="nb-NO" smtClean="0"/>
              <a:t>‹#›</a:t>
            </a:fld>
            <a:endParaRPr lang="nb-NO"/>
          </a:p>
        </p:txBody>
      </p:sp>
    </p:spTree>
    <p:extLst>
      <p:ext uri="{BB962C8B-B14F-4D97-AF65-F5344CB8AC3E}">
        <p14:creationId xmlns:p14="http://schemas.microsoft.com/office/powerpoint/2010/main" val="37017563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4017225"/>
            <a:ext cx="10972800" cy="1143000"/>
          </a:xfrm>
          <a:prstGeom prst="rect">
            <a:avLst/>
          </a:prstGeom>
        </p:spPr>
        <p:txBody>
          <a:bodyPr vert="horz" lIns="0" tIns="45720" rIns="91440" bIns="45720" rtlCol="0" anchor="b">
            <a:normAutofit/>
          </a:bodyPr>
          <a:lstStyle/>
          <a:p>
            <a:r>
              <a:rPr lang="nb-NO"/>
              <a:t>Klikk for å redigere tittelstil</a:t>
            </a:r>
          </a:p>
        </p:txBody>
      </p:sp>
      <p:sp>
        <p:nvSpPr>
          <p:cNvPr id="3" name="Plassholder for tekst 2"/>
          <p:cNvSpPr>
            <a:spLocks noGrp="1"/>
          </p:cNvSpPr>
          <p:nvPr>
            <p:ph type="body" idx="1"/>
          </p:nvPr>
        </p:nvSpPr>
        <p:spPr>
          <a:xfrm>
            <a:off x="609600" y="5160225"/>
            <a:ext cx="10972800" cy="511426"/>
          </a:xfrm>
          <a:prstGeom prst="rect">
            <a:avLst/>
          </a:prstGeom>
        </p:spPr>
        <p:txBody>
          <a:bodyPr vert="horz" lIns="0" tIns="45720" rIns="91440" bIns="45720" rtlCol="0" anchor="t">
            <a:noAutofit/>
          </a:bodyPr>
          <a:lstStyle/>
          <a:p>
            <a:pPr lvl="0"/>
            <a:r>
              <a:rPr lang="nb-NO"/>
              <a:t>Klikk for å redigere tekststiler i maler</a:t>
            </a:r>
          </a:p>
        </p:txBody>
      </p:sp>
      <p:sp>
        <p:nvSpPr>
          <p:cNvPr id="4" name="Plassholder for dato 3"/>
          <p:cNvSpPr>
            <a:spLocks noGrp="1"/>
          </p:cNvSpPr>
          <p:nvPr>
            <p:ph type="dt" sz="half" idx="2"/>
          </p:nvPr>
        </p:nvSpPr>
        <p:spPr>
          <a:xfrm>
            <a:off x="609600" y="6102359"/>
            <a:ext cx="2844800" cy="365125"/>
          </a:xfrm>
          <a:prstGeom prst="rect">
            <a:avLst/>
          </a:prstGeom>
        </p:spPr>
        <p:txBody>
          <a:bodyPr vert="horz" lIns="0" tIns="45720" rIns="91440" bIns="45720" rtlCol="0" anchor="ctr"/>
          <a:lstStyle>
            <a:lvl1pPr algn="l">
              <a:defRPr sz="1600">
                <a:solidFill>
                  <a:schemeClr val="tx1">
                    <a:tint val="75000"/>
                  </a:schemeClr>
                </a:solidFill>
                <a:latin typeface="Arial"/>
                <a:cs typeface="Arial"/>
              </a:defRPr>
            </a:lvl1pPr>
          </a:lstStyle>
          <a:p>
            <a:fld id="{62C93080-3444-2240-ABB2-C588EA5130AD}" type="datetime1">
              <a:t>16.06.2024</a:t>
            </a:fld>
            <a:endParaRPr lang="nb-NO"/>
          </a:p>
        </p:txBody>
      </p:sp>
      <p:pic>
        <p:nvPicPr>
          <p:cNvPr id="8" name="Bilde 7"/>
          <p:cNvPicPr>
            <a:picLocks noChangeAspect="1"/>
          </p:cNvPicPr>
          <p:nvPr userDrawn="1"/>
        </p:nvPicPr>
        <p:blipFill>
          <a:blip r:embed="rId6"/>
          <a:stretch>
            <a:fillRect/>
          </a:stretch>
        </p:blipFill>
        <p:spPr>
          <a:xfrm>
            <a:off x="10083800" y="6095674"/>
            <a:ext cx="1498600" cy="368300"/>
          </a:xfrm>
          <a:prstGeom prst="rect">
            <a:avLst/>
          </a:prstGeom>
        </p:spPr>
      </p:pic>
    </p:spTree>
    <p:extLst>
      <p:ext uri="{BB962C8B-B14F-4D97-AF65-F5344CB8AC3E}">
        <p14:creationId xmlns:p14="http://schemas.microsoft.com/office/powerpoint/2010/main" val="13088831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hdr="0" ftr="0"/>
  <p:txStyles>
    <p:titleStyle>
      <a:lvl1pPr algn="l" defTabSz="457200" rtl="0" eaLnBrk="1" latinLnBrk="0" hangingPunct="1">
        <a:spcBef>
          <a:spcPct val="0"/>
        </a:spcBef>
        <a:buNone/>
        <a:defRPr sz="2800" b="1" kern="1200">
          <a:solidFill>
            <a:srgbClr val="869F91"/>
          </a:solidFill>
          <a:latin typeface="Arial"/>
          <a:ea typeface="+mj-ea"/>
          <a:cs typeface="Arial"/>
        </a:defRPr>
      </a:lvl1pPr>
    </p:titleStyle>
    <p:bodyStyle>
      <a:lvl1pPr marL="0" indent="0" algn="l" defTabSz="457200" rtl="0" eaLnBrk="1" latinLnBrk="0" hangingPunct="1">
        <a:spcBef>
          <a:spcPct val="20000"/>
        </a:spcBef>
        <a:buFontTx/>
        <a:buNone/>
        <a:defRPr sz="2800" kern="1200">
          <a:solidFill>
            <a:srgbClr val="869F91"/>
          </a:solidFill>
          <a:latin typeface="Arial"/>
          <a:ea typeface="+mn-ea"/>
          <a:cs typeface="Arial"/>
        </a:defRPr>
      </a:lvl1pPr>
      <a:lvl2pPr marL="457200" indent="0" algn="l" defTabSz="457200" rtl="0" eaLnBrk="1" latinLnBrk="0" hangingPunct="1">
        <a:spcBef>
          <a:spcPct val="20000"/>
        </a:spcBef>
        <a:buFontTx/>
        <a:buNone/>
        <a:defRPr sz="2800" kern="1200">
          <a:solidFill>
            <a:schemeClr val="tx1"/>
          </a:solidFill>
          <a:latin typeface="Arial"/>
          <a:ea typeface="+mn-ea"/>
          <a:cs typeface="Arial"/>
        </a:defRPr>
      </a:lvl2pPr>
      <a:lvl3pPr marL="914400" indent="0" algn="l" defTabSz="457200" rtl="0" eaLnBrk="1" latinLnBrk="0" hangingPunct="1">
        <a:spcBef>
          <a:spcPct val="20000"/>
        </a:spcBef>
        <a:buFontTx/>
        <a:buNone/>
        <a:defRPr sz="2400" kern="1200">
          <a:solidFill>
            <a:schemeClr val="tx1"/>
          </a:solidFill>
          <a:latin typeface="Arial"/>
          <a:ea typeface="+mn-ea"/>
          <a:cs typeface="Arial"/>
        </a:defRPr>
      </a:lvl3pPr>
      <a:lvl4pPr marL="1371600" indent="0" algn="l" defTabSz="457200" rtl="0" eaLnBrk="1" latinLnBrk="0" hangingPunct="1">
        <a:spcBef>
          <a:spcPct val="20000"/>
        </a:spcBef>
        <a:buFontTx/>
        <a:buNone/>
        <a:defRPr sz="2000" kern="1200">
          <a:solidFill>
            <a:schemeClr val="tx1"/>
          </a:solidFill>
          <a:latin typeface="Arial"/>
          <a:ea typeface="+mn-ea"/>
          <a:cs typeface="Arial"/>
        </a:defRPr>
      </a:lvl4pPr>
      <a:lvl5pPr marL="1828800" indent="0" algn="l" defTabSz="457200" rtl="0" eaLnBrk="1" latinLnBrk="0" hangingPunct="1">
        <a:spcBef>
          <a:spcPct val="20000"/>
        </a:spcBef>
        <a:buFontTx/>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09600" y="1373363"/>
            <a:ext cx="10972800" cy="4610685"/>
          </a:xfrm>
          <a:prstGeom prst="rect">
            <a:avLst/>
          </a:prstGeom>
        </p:spPr>
        <p:txBody>
          <a:bodyPr vert="horz" lIns="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4671896" y="6406743"/>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D9F8E5F8-CC6A-6749-966D-8F8E3810D649}" type="slidenum">
              <a:rPr lang="nb-NO"/>
              <a:pPr/>
              <a:t>‹#›</a:t>
            </a:fld>
            <a:endParaRPr lang="nb-NO"/>
          </a:p>
        </p:txBody>
      </p:sp>
      <p:sp>
        <p:nvSpPr>
          <p:cNvPr id="18" name="Plassholder for tittel 17"/>
          <p:cNvSpPr>
            <a:spLocks noGrp="1"/>
          </p:cNvSpPr>
          <p:nvPr>
            <p:ph type="title"/>
          </p:nvPr>
        </p:nvSpPr>
        <p:spPr>
          <a:xfrm>
            <a:off x="609600" y="421902"/>
            <a:ext cx="10972800" cy="615008"/>
          </a:xfrm>
          <a:prstGeom prst="rect">
            <a:avLst/>
          </a:prstGeom>
        </p:spPr>
        <p:txBody>
          <a:bodyPr vert="horz" lIns="0" tIns="45720" rIns="91440" bIns="45720" rtlCol="0" anchor="t">
            <a:normAutofit/>
          </a:bodyPr>
          <a:lstStyle/>
          <a:p>
            <a:r>
              <a:rPr lang="nb-NO"/>
              <a:t>Klikk for å redigere tittelstil</a:t>
            </a:r>
          </a:p>
        </p:txBody>
      </p:sp>
      <p:pic>
        <p:nvPicPr>
          <p:cNvPr id="28" name="Bilde 27"/>
          <p:cNvPicPr>
            <a:picLocks noChangeAspect="1"/>
          </p:cNvPicPr>
          <p:nvPr userDrawn="1"/>
        </p:nvPicPr>
        <p:blipFill>
          <a:blip r:embed="rId14"/>
          <a:stretch>
            <a:fillRect/>
          </a:stretch>
        </p:blipFill>
        <p:spPr>
          <a:xfrm>
            <a:off x="11154584" y="403494"/>
            <a:ext cx="431800" cy="368300"/>
          </a:xfrm>
          <a:prstGeom prst="rect">
            <a:avLst/>
          </a:prstGeom>
        </p:spPr>
      </p:pic>
    </p:spTree>
    <p:extLst>
      <p:ext uri="{BB962C8B-B14F-4D97-AF65-F5344CB8AC3E}">
        <p14:creationId xmlns:p14="http://schemas.microsoft.com/office/powerpoint/2010/main" val="368470354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p:txStyles>
    <p:titleStyle>
      <a:lvl1pPr marL="0" marR="0" indent="0" algn="l" defTabSz="457200" rtl="0" eaLnBrk="1" fontAlgn="t" latinLnBrk="0" hangingPunct="1">
        <a:lnSpc>
          <a:spcPct val="100000"/>
        </a:lnSpc>
        <a:spcBef>
          <a:spcPct val="0"/>
        </a:spcBef>
        <a:spcAft>
          <a:spcPts val="0"/>
        </a:spcAft>
        <a:buClrTx/>
        <a:buSzTx/>
        <a:buFontTx/>
        <a:buNone/>
        <a:tabLst/>
        <a:defRPr sz="2800" b="1" kern="1200">
          <a:solidFill>
            <a:srgbClr val="869F9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0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a:xfrm>
            <a:off x="609600" y="564777"/>
            <a:ext cx="10972800" cy="5715000"/>
          </a:xfrm>
          <a:prstGeom prst="rect">
            <a:avLst/>
          </a:prstGeom>
          <a:solidFill>
            <a:srgbClr val="A5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Plassholder for tittel 1"/>
          <p:cNvSpPr>
            <a:spLocks noGrp="1"/>
          </p:cNvSpPr>
          <p:nvPr>
            <p:ph type="title"/>
          </p:nvPr>
        </p:nvSpPr>
        <p:spPr>
          <a:xfrm>
            <a:off x="609600" y="2794581"/>
            <a:ext cx="10972800" cy="1143000"/>
          </a:xfrm>
          <a:prstGeom prst="rect">
            <a:avLst/>
          </a:prstGeom>
        </p:spPr>
        <p:txBody>
          <a:bodyPr vert="horz" lIns="91440" tIns="45720" rIns="91440" bIns="45720" rtlCol="0" anchor="ctr">
            <a:normAutofit/>
          </a:bodyPr>
          <a:lstStyle/>
          <a:p>
            <a:r>
              <a:rPr lang="nb-NO"/>
              <a:t>Klikk for å redigere tittelstil</a:t>
            </a:r>
          </a:p>
        </p:txBody>
      </p:sp>
    </p:spTree>
    <p:extLst>
      <p:ext uri="{BB962C8B-B14F-4D97-AF65-F5344CB8AC3E}">
        <p14:creationId xmlns:p14="http://schemas.microsoft.com/office/powerpoint/2010/main" val="2351340849"/>
      </p:ext>
    </p:extLst>
  </p:cSld>
  <p:clrMap bg1="lt1" tx1="dk1" bg2="lt2" tx2="dk2" accent1="accent1" accent2="accent2" accent3="accent3" accent4="accent4" accent5="accent5" accent6="accent6" hlink="hlink" folHlink="folHlink"/>
  <p:sldLayoutIdLst>
    <p:sldLayoutId id="2147483715" r:id="rId1"/>
  </p:sldLayoutIdLst>
  <p:hf hdr="0" ftr="0"/>
  <p:txStyles>
    <p:titleStyle>
      <a:lvl1pPr algn="ctr" defTabSz="457200" rtl="0" eaLnBrk="1" latinLnBrk="0" hangingPunct="1">
        <a:spcBef>
          <a:spcPct val="0"/>
        </a:spcBef>
        <a:buNone/>
        <a:defRPr sz="35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ntnu.no/adm/it/copilot/verktoykasse/m365-copilot-test" TargetMode="External"/><Relationship Id="rId5" Type="http://schemas.openxmlformats.org/officeDocument/2006/relationships/hyperlink" Target="https://copilot.microsoft.com/" TargetMode="External"/><Relationship Id="rId4" Type="http://schemas.openxmlformats.org/officeDocument/2006/relationships/hyperlink" Target="https://www.ntnu.no/web/adm-it/microsoft-copilot-ki-verktoy-for-studenter-og-ansat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ilde 15" descr="Et bilde som inneholder tegning, Barnekunst&#10;&#10;Automatisk generert beskrivelse">
            <a:extLst>
              <a:ext uri="{FF2B5EF4-FFF2-40B4-BE49-F238E27FC236}">
                <a16:creationId xmlns:a16="http://schemas.microsoft.com/office/drawing/2014/main" id="{C864F356-A145-8BC2-6BF0-19C28B60364D}"/>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22" name="Tittel 21">
            <a:extLst>
              <a:ext uri="{FF2B5EF4-FFF2-40B4-BE49-F238E27FC236}">
                <a16:creationId xmlns:a16="http://schemas.microsoft.com/office/drawing/2014/main" id="{46A2FEF7-022E-B4B4-5806-B5DB5EAE9829}"/>
              </a:ext>
            </a:extLst>
          </p:cNvPr>
          <p:cNvSpPr>
            <a:spLocks noGrp="1"/>
          </p:cNvSpPr>
          <p:nvPr>
            <p:ph type="ctrTitle"/>
          </p:nvPr>
        </p:nvSpPr>
        <p:spPr/>
        <p:txBody>
          <a:bodyPr/>
          <a:lstStyle/>
          <a:p>
            <a:r>
              <a:rPr lang="nb-NO"/>
              <a:t>Hvordan bli «</a:t>
            </a:r>
            <a:r>
              <a:rPr lang="nb-NO" err="1"/>
              <a:t>Copilot</a:t>
            </a:r>
            <a:r>
              <a:rPr lang="nb-NO"/>
              <a:t> </a:t>
            </a:r>
            <a:r>
              <a:rPr lang="nb-NO" err="1"/>
              <a:t>ready</a:t>
            </a:r>
            <a:r>
              <a:rPr lang="nb-NO"/>
              <a:t>»?</a:t>
            </a:r>
          </a:p>
        </p:txBody>
      </p:sp>
      <p:sp>
        <p:nvSpPr>
          <p:cNvPr id="23" name="Undertittel 22">
            <a:extLst>
              <a:ext uri="{FF2B5EF4-FFF2-40B4-BE49-F238E27FC236}">
                <a16:creationId xmlns:a16="http://schemas.microsoft.com/office/drawing/2014/main" id="{048E1B91-5A2B-DFAF-ECCF-FA39154DA423}"/>
              </a:ext>
            </a:extLst>
          </p:cNvPr>
          <p:cNvSpPr>
            <a:spLocks noGrp="1"/>
          </p:cNvSpPr>
          <p:nvPr>
            <p:ph type="subTitle" idx="1"/>
          </p:nvPr>
        </p:nvSpPr>
        <p:spPr/>
        <p:txBody>
          <a:bodyPr vert="horz" lIns="91440" tIns="45720" rIns="91440" bIns="45720" rtlCol="0" anchor="t">
            <a:normAutofit lnSpcReduction="10000"/>
          </a:bodyPr>
          <a:lstStyle/>
          <a:p>
            <a:r>
              <a:rPr lang="nb-NO"/>
              <a:t>Velkommen til fagseminar, 23. mai 2024</a:t>
            </a:r>
          </a:p>
          <a:p>
            <a:endParaRPr lang="nb-NO"/>
          </a:p>
          <a:p>
            <a:r>
              <a:rPr lang="nb-NO" i="1"/>
              <a:t>Datatilsynets regulatoriske sandkasse for </a:t>
            </a:r>
            <a:br>
              <a:rPr lang="nb-NO" i="1"/>
            </a:br>
            <a:r>
              <a:rPr lang="nb-NO" i="1"/>
              <a:t>personvernvennlig innovasjon og digitalisering våren 2024</a:t>
            </a:r>
            <a:endParaRPr lang="en-US" i="1"/>
          </a:p>
        </p:txBody>
      </p:sp>
      <p:pic>
        <p:nvPicPr>
          <p:cNvPr id="2" name="Picture 1" descr="A black background with grey text&#10;&#10;Description automatically generated">
            <a:extLst>
              <a:ext uri="{FF2B5EF4-FFF2-40B4-BE49-F238E27FC236}">
                <a16:creationId xmlns:a16="http://schemas.microsoft.com/office/drawing/2014/main" id="{15C756EC-525D-D87C-4CDE-551584900949}"/>
              </a:ext>
            </a:extLst>
          </p:cNvPr>
          <p:cNvPicPr>
            <a:picLocks noChangeAspect="1"/>
          </p:cNvPicPr>
          <p:nvPr/>
        </p:nvPicPr>
        <p:blipFill>
          <a:blip r:embed="rId4"/>
          <a:stretch>
            <a:fillRect/>
          </a:stretch>
        </p:blipFill>
        <p:spPr>
          <a:xfrm>
            <a:off x="7602000" y="6220237"/>
            <a:ext cx="1960799" cy="460727"/>
          </a:xfrm>
          <a:prstGeom prst="rect">
            <a:avLst/>
          </a:prstGeom>
        </p:spPr>
      </p:pic>
      <p:pic>
        <p:nvPicPr>
          <p:cNvPr id="3" name="Picture 2">
            <a:extLst>
              <a:ext uri="{FF2B5EF4-FFF2-40B4-BE49-F238E27FC236}">
                <a16:creationId xmlns:a16="http://schemas.microsoft.com/office/drawing/2014/main" id="{2E3FE7C3-F159-9329-4E2A-E3FD178971CE}"/>
              </a:ext>
            </a:extLst>
          </p:cNvPr>
          <p:cNvPicPr>
            <a:picLocks noChangeAspect="1"/>
          </p:cNvPicPr>
          <p:nvPr/>
        </p:nvPicPr>
        <p:blipFill>
          <a:blip r:embed="rId5"/>
          <a:stretch>
            <a:fillRect/>
          </a:stretch>
        </p:blipFill>
        <p:spPr>
          <a:xfrm>
            <a:off x="9936000" y="6280292"/>
            <a:ext cx="1827601" cy="340615"/>
          </a:xfrm>
          <a:prstGeom prst="rect">
            <a:avLst/>
          </a:prstGeom>
        </p:spPr>
      </p:pic>
    </p:spTree>
    <p:extLst>
      <p:ext uri="{BB962C8B-B14F-4D97-AF65-F5344CB8AC3E}">
        <p14:creationId xmlns:p14="http://schemas.microsoft.com/office/powerpoint/2010/main" val="425857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471B44-ABAB-E91A-DF2C-AD7BA3738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123" y="0"/>
            <a:ext cx="685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C0586C-7577-A049-6AB4-0EC4020FB6D6}"/>
              </a:ext>
            </a:extLst>
          </p:cNvPr>
          <p:cNvSpPr/>
          <p:nvPr/>
        </p:nvSpPr>
        <p:spPr>
          <a:xfrm>
            <a:off x="4464498" y="4266978"/>
            <a:ext cx="3116854" cy="2359135"/>
          </a:xfrm>
          <a:custGeom>
            <a:avLst/>
            <a:gdLst>
              <a:gd name="connsiteX0" fmla="*/ 1041991 w 2870791"/>
              <a:gd name="connsiteY0" fmla="*/ 0 h 2243470"/>
              <a:gd name="connsiteX1" fmla="*/ 0 w 2870791"/>
              <a:gd name="connsiteY1" fmla="*/ 1839432 h 2243470"/>
              <a:gd name="connsiteX2" fmla="*/ 467832 w 2870791"/>
              <a:gd name="connsiteY2" fmla="*/ 211587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78567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73741 w 2902541"/>
              <a:gd name="connsiteY0" fmla="*/ 0 h 2243470"/>
              <a:gd name="connsiteX1" fmla="*/ 0 w 2902541"/>
              <a:gd name="connsiteY1" fmla="*/ 1874357 h 2243470"/>
              <a:gd name="connsiteX2" fmla="*/ 512282 w 2902541"/>
              <a:gd name="connsiteY2" fmla="*/ 2087304 h 2243470"/>
              <a:gd name="connsiteX3" fmla="*/ 807927 w 2902541"/>
              <a:gd name="connsiteY3" fmla="*/ 2178567 h 2243470"/>
              <a:gd name="connsiteX4" fmla="*/ 1169434 w 2902541"/>
              <a:gd name="connsiteY4" fmla="*/ 2243470 h 2243470"/>
              <a:gd name="connsiteX5" fmla="*/ 1722327 w 2902541"/>
              <a:gd name="connsiteY5" fmla="*/ 2243470 h 2243470"/>
              <a:gd name="connsiteX6" fmla="*/ 2126364 w 2902541"/>
              <a:gd name="connsiteY6" fmla="*/ 2190307 h 2243470"/>
              <a:gd name="connsiteX7" fmla="*/ 2530401 w 2902541"/>
              <a:gd name="connsiteY7" fmla="*/ 2062716 h 2243470"/>
              <a:gd name="connsiteX8" fmla="*/ 2711155 w 2902541"/>
              <a:gd name="connsiteY8" fmla="*/ 1998921 h 2243470"/>
              <a:gd name="connsiteX9" fmla="*/ 2902541 w 2902541"/>
              <a:gd name="connsiteY9" fmla="*/ 1892595 h 2243470"/>
              <a:gd name="connsiteX10" fmla="*/ 1828652 w 2902541"/>
              <a:gd name="connsiteY10" fmla="*/ 53163 h 2243470"/>
              <a:gd name="connsiteX11" fmla="*/ 1690429 w 2902541"/>
              <a:gd name="connsiteY11" fmla="*/ 95693 h 2243470"/>
              <a:gd name="connsiteX12" fmla="*/ 1467145 w 2902541"/>
              <a:gd name="connsiteY12" fmla="*/ 116958 h 2243470"/>
              <a:gd name="connsiteX13" fmla="*/ 1328922 w 2902541"/>
              <a:gd name="connsiteY13" fmla="*/ 106325 h 2243470"/>
              <a:gd name="connsiteX14" fmla="*/ 1211964 w 2902541"/>
              <a:gd name="connsiteY14" fmla="*/ 74428 h 2243470"/>
              <a:gd name="connsiteX15" fmla="*/ 1073741 w 2902541"/>
              <a:gd name="connsiteY15" fmla="*/ 0 h 2243470"/>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22327 w 2902541"/>
              <a:gd name="connsiteY6" fmla="*/ 2243470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627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754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1011828 w 2902541"/>
              <a:gd name="connsiteY0" fmla="*/ 0 h 2287698"/>
              <a:gd name="connsiteX1" fmla="*/ 0 w 2902541"/>
              <a:gd name="connsiteY1" fmla="*/ 1902932 h 2287698"/>
              <a:gd name="connsiteX2" fmla="*/ 512282 w 2902541"/>
              <a:gd name="connsiteY2" fmla="*/ 2115879 h 2287698"/>
              <a:gd name="connsiteX3" fmla="*/ 807927 w 2902541"/>
              <a:gd name="connsiteY3" fmla="*/ 2207142 h 2287698"/>
              <a:gd name="connsiteX4" fmla="*/ 1169434 w 2902541"/>
              <a:gd name="connsiteY4" fmla="*/ 2272045 h 2287698"/>
              <a:gd name="connsiteX5" fmla="*/ 1484497 w 2902541"/>
              <a:gd name="connsiteY5" fmla="*/ 2287698 h 2287698"/>
              <a:gd name="connsiteX6" fmla="*/ 1763602 w 2902541"/>
              <a:gd name="connsiteY6" fmla="*/ 2281570 h 2287698"/>
              <a:gd name="connsiteX7" fmla="*/ 2126364 w 2902541"/>
              <a:gd name="connsiteY7" fmla="*/ 2218882 h 2287698"/>
              <a:gd name="connsiteX8" fmla="*/ 2386197 w 2902541"/>
              <a:gd name="connsiteY8" fmla="*/ 2154348 h 2287698"/>
              <a:gd name="connsiteX9" fmla="*/ 2530401 w 2902541"/>
              <a:gd name="connsiteY9" fmla="*/ 2103991 h 2287698"/>
              <a:gd name="connsiteX10" fmla="*/ 2711155 w 2902541"/>
              <a:gd name="connsiteY10" fmla="*/ 2027496 h 2287698"/>
              <a:gd name="connsiteX11" fmla="*/ 2902541 w 2902541"/>
              <a:gd name="connsiteY11" fmla="*/ 1921170 h 2287698"/>
              <a:gd name="connsiteX12" fmla="*/ 1828652 w 2902541"/>
              <a:gd name="connsiteY12" fmla="*/ 81738 h 2287698"/>
              <a:gd name="connsiteX13" fmla="*/ 1690429 w 2902541"/>
              <a:gd name="connsiteY13" fmla="*/ 124268 h 2287698"/>
              <a:gd name="connsiteX14" fmla="*/ 1467145 w 2902541"/>
              <a:gd name="connsiteY14" fmla="*/ 145533 h 2287698"/>
              <a:gd name="connsiteX15" fmla="*/ 1328922 w 2902541"/>
              <a:gd name="connsiteY15" fmla="*/ 134900 h 2287698"/>
              <a:gd name="connsiteX16" fmla="*/ 1211964 w 2902541"/>
              <a:gd name="connsiteY16" fmla="*/ 103003 h 2287698"/>
              <a:gd name="connsiteX17" fmla="*/ 1011828 w 2902541"/>
              <a:gd name="connsiteY17" fmla="*/ 0 h 2287698"/>
              <a:gd name="connsiteX0" fmla="*/ 1011828 w 2902541"/>
              <a:gd name="connsiteY0" fmla="*/ 0 h 2287698"/>
              <a:gd name="connsiteX1" fmla="*/ 0 w 2902541"/>
              <a:gd name="connsiteY1" fmla="*/ 1902932 h 2287698"/>
              <a:gd name="connsiteX2" fmla="*/ 512282 w 2902541"/>
              <a:gd name="connsiteY2" fmla="*/ 2115879 h 2287698"/>
              <a:gd name="connsiteX3" fmla="*/ 807927 w 2902541"/>
              <a:gd name="connsiteY3" fmla="*/ 2207142 h 2287698"/>
              <a:gd name="connsiteX4" fmla="*/ 1169434 w 2902541"/>
              <a:gd name="connsiteY4" fmla="*/ 2272045 h 2287698"/>
              <a:gd name="connsiteX5" fmla="*/ 1484497 w 2902541"/>
              <a:gd name="connsiteY5" fmla="*/ 2287698 h 2287698"/>
              <a:gd name="connsiteX6" fmla="*/ 1763602 w 2902541"/>
              <a:gd name="connsiteY6" fmla="*/ 2281570 h 2287698"/>
              <a:gd name="connsiteX7" fmla="*/ 2126364 w 2902541"/>
              <a:gd name="connsiteY7" fmla="*/ 2218882 h 2287698"/>
              <a:gd name="connsiteX8" fmla="*/ 2386197 w 2902541"/>
              <a:gd name="connsiteY8" fmla="*/ 2154348 h 2287698"/>
              <a:gd name="connsiteX9" fmla="*/ 2530401 w 2902541"/>
              <a:gd name="connsiteY9" fmla="*/ 2103991 h 2287698"/>
              <a:gd name="connsiteX10" fmla="*/ 2711155 w 2902541"/>
              <a:gd name="connsiteY10" fmla="*/ 2027496 h 2287698"/>
              <a:gd name="connsiteX11" fmla="*/ 2902541 w 2902541"/>
              <a:gd name="connsiteY11" fmla="*/ 1921170 h 2287698"/>
              <a:gd name="connsiteX12" fmla="*/ 1876277 w 2902541"/>
              <a:gd name="connsiteY12" fmla="*/ 62688 h 2287698"/>
              <a:gd name="connsiteX13" fmla="*/ 1690429 w 2902541"/>
              <a:gd name="connsiteY13" fmla="*/ 124268 h 2287698"/>
              <a:gd name="connsiteX14" fmla="*/ 1467145 w 2902541"/>
              <a:gd name="connsiteY14" fmla="*/ 145533 h 2287698"/>
              <a:gd name="connsiteX15" fmla="*/ 1328922 w 2902541"/>
              <a:gd name="connsiteY15" fmla="*/ 134900 h 2287698"/>
              <a:gd name="connsiteX16" fmla="*/ 1211964 w 2902541"/>
              <a:gd name="connsiteY16" fmla="*/ 103003 h 2287698"/>
              <a:gd name="connsiteX17" fmla="*/ 1011828 w 2902541"/>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30401 w 3007316"/>
              <a:gd name="connsiteY9" fmla="*/ 2103991 h 2287698"/>
              <a:gd name="connsiteX10" fmla="*/ 2711155 w 3007316"/>
              <a:gd name="connsiteY10" fmla="*/ 2027496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30401 w 3007316"/>
              <a:gd name="connsiteY9" fmla="*/ 2103991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54214 w 3007316"/>
              <a:gd name="connsiteY9" fmla="*/ 2175428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400485 w 3007316"/>
              <a:gd name="connsiteY8" fmla="*/ 2211498 h 2287698"/>
              <a:gd name="connsiteX9" fmla="*/ 2554214 w 3007316"/>
              <a:gd name="connsiteY9" fmla="*/ 2175428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95256"/>
              <a:gd name="connsiteX1" fmla="*/ 0 w 3007316"/>
              <a:gd name="connsiteY1" fmla="*/ 1902932 h 2295256"/>
              <a:gd name="connsiteX2" fmla="*/ 512282 w 3007316"/>
              <a:gd name="connsiteY2" fmla="*/ 2115879 h 2295256"/>
              <a:gd name="connsiteX3" fmla="*/ 807927 w 3007316"/>
              <a:gd name="connsiteY3" fmla="*/ 2207142 h 2295256"/>
              <a:gd name="connsiteX4" fmla="*/ 1169434 w 3007316"/>
              <a:gd name="connsiteY4" fmla="*/ 2272045 h 2295256"/>
              <a:gd name="connsiteX5" fmla="*/ 1484497 w 3007316"/>
              <a:gd name="connsiteY5" fmla="*/ 2287698 h 2295256"/>
              <a:gd name="connsiteX6" fmla="*/ 1763602 w 3007316"/>
              <a:gd name="connsiteY6" fmla="*/ 2281570 h 2295256"/>
              <a:gd name="connsiteX7" fmla="*/ 2154939 w 3007316"/>
              <a:gd name="connsiteY7" fmla="*/ 2290320 h 2295256"/>
              <a:gd name="connsiteX8" fmla="*/ 2400485 w 3007316"/>
              <a:gd name="connsiteY8" fmla="*/ 2211498 h 2295256"/>
              <a:gd name="connsiteX9" fmla="*/ 2554214 w 3007316"/>
              <a:gd name="connsiteY9" fmla="*/ 2175428 h 2295256"/>
              <a:gd name="connsiteX10" fmla="*/ 2754018 w 3007316"/>
              <a:gd name="connsiteY10" fmla="*/ 2079883 h 2295256"/>
              <a:gd name="connsiteX11" fmla="*/ 3007316 w 3007316"/>
              <a:gd name="connsiteY11" fmla="*/ 1978320 h 2295256"/>
              <a:gd name="connsiteX12" fmla="*/ 1876277 w 3007316"/>
              <a:gd name="connsiteY12" fmla="*/ 62688 h 2295256"/>
              <a:gd name="connsiteX13" fmla="*/ 1690429 w 3007316"/>
              <a:gd name="connsiteY13" fmla="*/ 124268 h 2295256"/>
              <a:gd name="connsiteX14" fmla="*/ 1467145 w 3007316"/>
              <a:gd name="connsiteY14" fmla="*/ 145533 h 2295256"/>
              <a:gd name="connsiteX15" fmla="*/ 1328922 w 3007316"/>
              <a:gd name="connsiteY15" fmla="*/ 134900 h 2295256"/>
              <a:gd name="connsiteX16" fmla="*/ 1211964 w 3007316"/>
              <a:gd name="connsiteY16" fmla="*/ 103003 h 2295256"/>
              <a:gd name="connsiteX17" fmla="*/ 1011828 w 3007316"/>
              <a:gd name="connsiteY17" fmla="*/ 0 h 2295256"/>
              <a:gd name="connsiteX0" fmla="*/ 1011828 w 3007316"/>
              <a:gd name="connsiteY0" fmla="*/ 0 h 2338720"/>
              <a:gd name="connsiteX1" fmla="*/ 0 w 3007316"/>
              <a:gd name="connsiteY1" fmla="*/ 1902932 h 2338720"/>
              <a:gd name="connsiteX2" fmla="*/ 512282 w 3007316"/>
              <a:gd name="connsiteY2" fmla="*/ 2115879 h 2338720"/>
              <a:gd name="connsiteX3" fmla="*/ 807927 w 3007316"/>
              <a:gd name="connsiteY3" fmla="*/ 2207142 h 2338720"/>
              <a:gd name="connsiteX4" fmla="*/ 1169434 w 3007316"/>
              <a:gd name="connsiteY4" fmla="*/ 2272045 h 2338720"/>
              <a:gd name="connsiteX5" fmla="*/ 1484497 w 3007316"/>
              <a:gd name="connsiteY5" fmla="*/ 2287698 h 2338720"/>
              <a:gd name="connsiteX6" fmla="*/ 1777889 w 3007316"/>
              <a:gd name="connsiteY6" fmla="*/ 2338720 h 2338720"/>
              <a:gd name="connsiteX7" fmla="*/ 2154939 w 3007316"/>
              <a:gd name="connsiteY7" fmla="*/ 2290320 h 2338720"/>
              <a:gd name="connsiteX8" fmla="*/ 2400485 w 3007316"/>
              <a:gd name="connsiteY8" fmla="*/ 2211498 h 2338720"/>
              <a:gd name="connsiteX9" fmla="*/ 2554214 w 3007316"/>
              <a:gd name="connsiteY9" fmla="*/ 2175428 h 2338720"/>
              <a:gd name="connsiteX10" fmla="*/ 2754018 w 3007316"/>
              <a:gd name="connsiteY10" fmla="*/ 2079883 h 2338720"/>
              <a:gd name="connsiteX11" fmla="*/ 3007316 w 3007316"/>
              <a:gd name="connsiteY11" fmla="*/ 1978320 h 2338720"/>
              <a:gd name="connsiteX12" fmla="*/ 1876277 w 3007316"/>
              <a:gd name="connsiteY12" fmla="*/ 62688 h 2338720"/>
              <a:gd name="connsiteX13" fmla="*/ 1690429 w 3007316"/>
              <a:gd name="connsiteY13" fmla="*/ 124268 h 2338720"/>
              <a:gd name="connsiteX14" fmla="*/ 1467145 w 3007316"/>
              <a:gd name="connsiteY14" fmla="*/ 145533 h 2338720"/>
              <a:gd name="connsiteX15" fmla="*/ 1328922 w 3007316"/>
              <a:gd name="connsiteY15" fmla="*/ 134900 h 2338720"/>
              <a:gd name="connsiteX16" fmla="*/ 1211964 w 3007316"/>
              <a:gd name="connsiteY16" fmla="*/ 103003 h 2338720"/>
              <a:gd name="connsiteX17" fmla="*/ 1011828 w 3007316"/>
              <a:gd name="connsiteY17" fmla="*/ 0 h 2338720"/>
              <a:gd name="connsiteX0" fmla="*/ 1011828 w 3007316"/>
              <a:gd name="connsiteY0" fmla="*/ 0 h 2359135"/>
              <a:gd name="connsiteX1" fmla="*/ 0 w 3007316"/>
              <a:gd name="connsiteY1" fmla="*/ 1902932 h 2359135"/>
              <a:gd name="connsiteX2" fmla="*/ 512282 w 3007316"/>
              <a:gd name="connsiteY2" fmla="*/ 2115879 h 2359135"/>
              <a:gd name="connsiteX3" fmla="*/ 807927 w 3007316"/>
              <a:gd name="connsiteY3" fmla="*/ 2207142 h 2359135"/>
              <a:gd name="connsiteX4" fmla="*/ 1169434 w 3007316"/>
              <a:gd name="connsiteY4" fmla="*/ 2272045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512282 w 3007316"/>
              <a:gd name="connsiteY2" fmla="*/ 2115879 h 2359135"/>
              <a:gd name="connsiteX3" fmla="*/ 807927 w 3007316"/>
              <a:gd name="connsiteY3" fmla="*/ 2207142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512282 w 3007316"/>
              <a:gd name="connsiteY2" fmla="*/ 2115879 h 2359135"/>
              <a:gd name="connsiteX3" fmla="*/ 717439 w 3007316"/>
              <a:gd name="connsiteY3" fmla="*/ 2259529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431319 w 3007316"/>
              <a:gd name="connsiteY2" fmla="*/ 2158741 h 2359135"/>
              <a:gd name="connsiteX3" fmla="*/ 717439 w 3007316"/>
              <a:gd name="connsiteY3" fmla="*/ 2259529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64477 w 3116854"/>
              <a:gd name="connsiteY7" fmla="*/ 2290320 h 2359135"/>
              <a:gd name="connsiteX8" fmla="*/ 2510023 w 3116854"/>
              <a:gd name="connsiteY8" fmla="*/ 2211498 h 2359135"/>
              <a:gd name="connsiteX9" fmla="*/ 2663752 w 3116854"/>
              <a:gd name="connsiteY9" fmla="*/ 2175428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510023 w 3116854"/>
              <a:gd name="connsiteY8" fmla="*/ 2211498 h 2359135"/>
              <a:gd name="connsiteX9" fmla="*/ 2663752 w 3116854"/>
              <a:gd name="connsiteY9" fmla="*/ 2175428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510023 w 3116854"/>
              <a:gd name="connsiteY8" fmla="*/ 2211498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6854" h="2359135">
                <a:moveTo>
                  <a:pt x="1121366" y="0"/>
                </a:moveTo>
                <a:lnTo>
                  <a:pt x="0" y="1950557"/>
                </a:lnTo>
                <a:cubicBezTo>
                  <a:pt x="160177" y="2032123"/>
                  <a:pt x="315592" y="2093050"/>
                  <a:pt x="497994" y="2149216"/>
                </a:cubicBezTo>
                <a:cubicBezTo>
                  <a:pt x="602892" y="2202920"/>
                  <a:pt x="728429" y="2231225"/>
                  <a:pt x="826977" y="2259529"/>
                </a:cubicBezTo>
                <a:lnTo>
                  <a:pt x="1226584" y="2338720"/>
                </a:lnTo>
                <a:cubicBezTo>
                  <a:pt x="1331605" y="2338646"/>
                  <a:pt x="1489014" y="2359209"/>
                  <a:pt x="1594035" y="2359135"/>
                </a:cubicBezTo>
                <a:lnTo>
                  <a:pt x="1887427" y="2338720"/>
                </a:lnTo>
                <a:cubicBezTo>
                  <a:pt x="2059148" y="2314649"/>
                  <a:pt x="2138794" y="2315978"/>
                  <a:pt x="2259715" y="2295082"/>
                </a:cubicBezTo>
                <a:lnTo>
                  <a:pt x="2462398" y="2244836"/>
                </a:lnTo>
                <a:lnTo>
                  <a:pt x="2711377" y="2161141"/>
                </a:lnTo>
                <a:lnTo>
                  <a:pt x="2863556" y="2079883"/>
                </a:lnTo>
                <a:lnTo>
                  <a:pt x="3116854" y="1978320"/>
                </a:lnTo>
                <a:lnTo>
                  <a:pt x="1985815" y="62688"/>
                </a:lnTo>
                <a:lnTo>
                  <a:pt x="1799967" y="124268"/>
                </a:lnTo>
                <a:lnTo>
                  <a:pt x="1576683" y="145533"/>
                </a:lnTo>
                <a:lnTo>
                  <a:pt x="1438460" y="134900"/>
                </a:lnTo>
                <a:lnTo>
                  <a:pt x="1321502" y="103003"/>
                </a:lnTo>
                <a:lnTo>
                  <a:pt x="1121366" y="0"/>
                </a:lnTo>
                <a:close/>
              </a:path>
            </a:pathLst>
          </a:custGeom>
          <a:noFill/>
          <a:ln w="38100" cap="flat" cmpd="sng" algn="ctr">
            <a:solidFill>
              <a:srgbClr val="FF0000"/>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ED8013"/>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4671B249-A0A0-8B4D-8565-38836CE0A77E}"/>
              </a:ext>
            </a:extLst>
          </p:cNvPr>
          <p:cNvSpPr/>
          <p:nvPr/>
        </p:nvSpPr>
        <p:spPr>
          <a:xfrm rot="7696165">
            <a:off x="3369350" y="1225176"/>
            <a:ext cx="814098" cy="816651"/>
          </a:xfrm>
          <a:custGeom>
            <a:avLst/>
            <a:gdLst>
              <a:gd name="connsiteX0" fmla="*/ 1041991 w 2870791"/>
              <a:gd name="connsiteY0" fmla="*/ 0 h 2243470"/>
              <a:gd name="connsiteX1" fmla="*/ 0 w 2870791"/>
              <a:gd name="connsiteY1" fmla="*/ 1839432 h 2243470"/>
              <a:gd name="connsiteX2" fmla="*/ 467832 w 2870791"/>
              <a:gd name="connsiteY2" fmla="*/ 211587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78567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73741 w 2902541"/>
              <a:gd name="connsiteY0" fmla="*/ 0 h 2243470"/>
              <a:gd name="connsiteX1" fmla="*/ 0 w 2902541"/>
              <a:gd name="connsiteY1" fmla="*/ 1874357 h 2243470"/>
              <a:gd name="connsiteX2" fmla="*/ 512282 w 2902541"/>
              <a:gd name="connsiteY2" fmla="*/ 2087304 h 2243470"/>
              <a:gd name="connsiteX3" fmla="*/ 807927 w 2902541"/>
              <a:gd name="connsiteY3" fmla="*/ 2178567 h 2243470"/>
              <a:gd name="connsiteX4" fmla="*/ 1169434 w 2902541"/>
              <a:gd name="connsiteY4" fmla="*/ 2243470 h 2243470"/>
              <a:gd name="connsiteX5" fmla="*/ 1722327 w 2902541"/>
              <a:gd name="connsiteY5" fmla="*/ 2243470 h 2243470"/>
              <a:gd name="connsiteX6" fmla="*/ 2126364 w 2902541"/>
              <a:gd name="connsiteY6" fmla="*/ 2190307 h 2243470"/>
              <a:gd name="connsiteX7" fmla="*/ 2530401 w 2902541"/>
              <a:gd name="connsiteY7" fmla="*/ 2062716 h 2243470"/>
              <a:gd name="connsiteX8" fmla="*/ 2711155 w 2902541"/>
              <a:gd name="connsiteY8" fmla="*/ 1998921 h 2243470"/>
              <a:gd name="connsiteX9" fmla="*/ 2902541 w 2902541"/>
              <a:gd name="connsiteY9" fmla="*/ 1892595 h 2243470"/>
              <a:gd name="connsiteX10" fmla="*/ 1828652 w 2902541"/>
              <a:gd name="connsiteY10" fmla="*/ 53163 h 2243470"/>
              <a:gd name="connsiteX11" fmla="*/ 1690429 w 2902541"/>
              <a:gd name="connsiteY11" fmla="*/ 95693 h 2243470"/>
              <a:gd name="connsiteX12" fmla="*/ 1467145 w 2902541"/>
              <a:gd name="connsiteY12" fmla="*/ 116958 h 2243470"/>
              <a:gd name="connsiteX13" fmla="*/ 1328922 w 2902541"/>
              <a:gd name="connsiteY13" fmla="*/ 106325 h 2243470"/>
              <a:gd name="connsiteX14" fmla="*/ 1211964 w 2902541"/>
              <a:gd name="connsiteY14" fmla="*/ 74428 h 2243470"/>
              <a:gd name="connsiteX15" fmla="*/ 1073741 w 2902541"/>
              <a:gd name="connsiteY15" fmla="*/ 0 h 2243470"/>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22327 w 2902541"/>
              <a:gd name="connsiteY6" fmla="*/ 2243470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627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754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612837 w 2902541"/>
              <a:gd name="connsiteY0" fmla="*/ 21619 h 2205961"/>
              <a:gd name="connsiteX1" fmla="*/ 0 w 2902541"/>
              <a:gd name="connsiteY1" fmla="*/ 1821195 h 2205961"/>
              <a:gd name="connsiteX2" fmla="*/ 512282 w 2902541"/>
              <a:gd name="connsiteY2" fmla="*/ 2034142 h 2205961"/>
              <a:gd name="connsiteX3" fmla="*/ 807927 w 2902541"/>
              <a:gd name="connsiteY3" fmla="*/ 2125405 h 2205961"/>
              <a:gd name="connsiteX4" fmla="*/ 1169434 w 2902541"/>
              <a:gd name="connsiteY4" fmla="*/ 2190308 h 2205961"/>
              <a:gd name="connsiteX5" fmla="*/ 1484497 w 2902541"/>
              <a:gd name="connsiteY5" fmla="*/ 2205961 h 2205961"/>
              <a:gd name="connsiteX6" fmla="*/ 1763602 w 2902541"/>
              <a:gd name="connsiteY6" fmla="*/ 2199833 h 2205961"/>
              <a:gd name="connsiteX7" fmla="*/ 2126364 w 2902541"/>
              <a:gd name="connsiteY7" fmla="*/ 2137145 h 2205961"/>
              <a:gd name="connsiteX8" fmla="*/ 2386197 w 2902541"/>
              <a:gd name="connsiteY8" fmla="*/ 2072611 h 2205961"/>
              <a:gd name="connsiteX9" fmla="*/ 2530401 w 2902541"/>
              <a:gd name="connsiteY9" fmla="*/ 2022254 h 2205961"/>
              <a:gd name="connsiteX10" fmla="*/ 2711155 w 2902541"/>
              <a:gd name="connsiteY10" fmla="*/ 1945759 h 2205961"/>
              <a:gd name="connsiteX11" fmla="*/ 2902541 w 2902541"/>
              <a:gd name="connsiteY11" fmla="*/ 1839433 h 2205961"/>
              <a:gd name="connsiteX12" fmla="*/ 1828652 w 2902541"/>
              <a:gd name="connsiteY12" fmla="*/ 1 h 2205961"/>
              <a:gd name="connsiteX13" fmla="*/ 1690429 w 2902541"/>
              <a:gd name="connsiteY13" fmla="*/ 42531 h 2205961"/>
              <a:gd name="connsiteX14" fmla="*/ 1467145 w 2902541"/>
              <a:gd name="connsiteY14" fmla="*/ 63796 h 2205961"/>
              <a:gd name="connsiteX15" fmla="*/ 1328922 w 2902541"/>
              <a:gd name="connsiteY15" fmla="*/ 53163 h 2205961"/>
              <a:gd name="connsiteX16" fmla="*/ 1211964 w 2902541"/>
              <a:gd name="connsiteY16" fmla="*/ 21266 h 2205961"/>
              <a:gd name="connsiteX17" fmla="*/ 612837 w 2902541"/>
              <a:gd name="connsiteY17" fmla="*/ 21619 h 2205961"/>
              <a:gd name="connsiteX0" fmla="*/ 612837 w 2902541"/>
              <a:gd name="connsiteY0" fmla="*/ 21619 h 2205961"/>
              <a:gd name="connsiteX1" fmla="*/ 0 w 2902541"/>
              <a:gd name="connsiteY1" fmla="*/ 1821195 h 2205961"/>
              <a:gd name="connsiteX2" fmla="*/ 807927 w 2902541"/>
              <a:gd name="connsiteY2" fmla="*/ 2125405 h 2205961"/>
              <a:gd name="connsiteX3" fmla="*/ 1169434 w 2902541"/>
              <a:gd name="connsiteY3" fmla="*/ 2190308 h 2205961"/>
              <a:gd name="connsiteX4" fmla="*/ 1484497 w 2902541"/>
              <a:gd name="connsiteY4" fmla="*/ 2205961 h 2205961"/>
              <a:gd name="connsiteX5" fmla="*/ 1763602 w 2902541"/>
              <a:gd name="connsiteY5" fmla="*/ 2199833 h 2205961"/>
              <a:gd name="connsiteX6" fmla="*/ 2126364 w 2902541"/>
              <a:gd name="connsiteY6" fmla="*/ 2137145 h 2205961"/>
              <a:gd name="connsiteX7" fmla="*/ 2386197 w 2902541"/>
              <a:gd name="connsiteY7" fmla="*/ 2072611 h 2205961"/>
              <a:gd name="connsiteX8" fmla="*/ 2530401 w 2902541"/>
              <a:gd name="connsiteY8" fmla="*/ 2022254 h 2205961"/>
              <a:gd name="connsiteX9" fmla="*/ 2711155 w 2902541"/>
              <a:gd name="connsiteY9" fmla="*/ 1945759 h 2205961"/>
              <a:gd name="connsiteX10" fmla="*/ 2902541 w 2902541"/>
              <a:gd name="connsiteY10" fmla="*/ 1839433 h 2205961"/>
              <a:gd name="connsiteX11" fmla="*/ 1828652 w 2902541"/>
              <a:gd name="connsiteY11" fmla="*/ 1 h 2205961"/>
              <a:gd name="connsiteX12" fmla="*/ 1690429 w 2902541"/>
              <a:gd name="connsiteY12" fmla="*/ 42531 h 2205961"/>
              <a:gd name="connsiteX13" fmla="*/ 1467145 w 2902541"/>
              <a:gd name="connsiteY13" fmla="*/ 63796 h 2205961"/>
              <a:gd name="connsiteX14" fmla="*/ 1328922 w 2902541"/>
              <a:gd name="connsiteY14" fmla="*/ 53163 h 2205961"/>
              <a:gd name="connsiteX15" fmla="*/ 1211964 w 2902541"/>
              <a:gd name="connsiteY15" fmla="*/ 21266 h 2205961"/>
              <a:gd name="connsiteX16" fmla="*/ 612837 w 2902541"/>
              <a:gd name="connsiteY16" fmla="*/ 21619 h 2205961"/>
              <a:gd name="connsiteX0" fmla="*/ 612837 w 2902541"/>
              <a:gd name="connsiteY0" fmla="*/ 21619 h 2205961"/>
              <a:gd name="connsiteX1" fmla="*/ 0 w 2902541"/>
              <a:gd name="connsiteY1" fmla="*/ 1821195 h 2205961"/>
              <a:gd name="connsiteX2" fmla="*/ 1169434 w 2902541"/>
              <a:gd name="connsiteY2" fmla="*/ 2190308 h 2205961"/>
              <a:gd name="connsiteX3" fmla="*/ 1484497 w 2902541"/>
              <a:gd name="connsiteY3" fmla="*/ 2205961 h 2205961"/>
              <a:gd name="connsiteX4" fmla="*/ 1763602 w 2902541"/>
              <a:gd name="connsiteY4" fmla="*/ 2199833 h 2205961"/>
              <a:gd name="connsiteX5" fmla="*/ 2126364 w 2902541"/>
              <a:gd name="connsiteY5" fmla="*/ 2137145 h 2205961"/>
              <a:gd name="connsiteX6" fmla="*/ 2386197 w 2902541"/>
              <a:gd name="connsiteY6" fmla="*/ 2072611 h 2205961"/>
              <a:gd name="connsiteX7" fmla="*/ 2530401 w 2902541"/>
              <a:gd name="connsiteY7" fmla="*/ 2022254 h 2205961"/>
              <a:gd name="connsiteX8" fmla="*/ 2711155 w 2902541"/>
              <a:gd name="connsiteY8" fmla="*/ 1945759 h 2205961"/>
              <a:gd name="connsiteX9" fmla="*/ 2902541 w 2902541"/>
              <a:gd name="connsiteY9" fmla="*/ 1839433 h 2205961"/>
              <a:gd name="connsiteX10" fmla="*/ 1828652 w 2902541"/>
              <a:gd name="connsiteY10" fmla="*/ 1 h 2205961"/>
              <a:gd name="connsiteX11" fmla="*/ 1690429 w 2902541"/>
              <a:gd name="connsiteY11" fmla="*/ 42531 h 2205961"/>
              <a:gd name="connsiteX12" fmla="*/ 1467145 w 2902541"/>
              <a:gd name="connsiteY12" fmla="*/ 63796 h 2205961"/>
              <a:gd name="connsiteX13" fmla="*/ 1328922 w 2902541"/>
              <a:gd name="connsiteY13" fmla="*/ 53163 h 2205961"/>
              <a:gd name="connsiteX14" fmla="*/ 1211964 w 2902541"/>
              <a:gd name="connsiteY14" fmla="*/ 21266 h 2205961"/>
              <a:gd name="connsiteX15" fmla="*/ 612837 w 2902541"/>
              <a:gd name="connsiteY15" fmla="*/ 21619 h 2205961"/>
              <a:gd name="connsiteX0" fmla="*/ 612837 w 2902541"/>
              <a:gd name="connsiteY0" fmla="*/ 21619 h 2205961"/>
              <a:gd name="connsiteX1" fmla="*/ 0 w 2902541"/>
              <a:gd name="connsiteY1" fmla="*/ 1821195 h 2205961"/>
              <a:gd name="connsiteX2" fmla="*/ 1484497 w 2902541"/>
              <a:gd name="connsiteY2" fmla="*/ 2205961 h 2205961"/>
              <a:gd name="connsiteX3" fmla="*/ 1763602 w 2902541"/>
              <a:gd name="connsiteY3" fmla="*/ 2199833 h 2205961"/>
              <a:gd name="connsiteX4" fmla="*/ 2126364 w 2902541"/>
              <a:gd name="connsiteY4" fmla="*/ 2137145 h 2205961"/>
              <a:gd name="connsiteX5" fmla="*/ 2386197 w 2902541"/>
              <a:gd name="connsiteY5" fmla="*/ 2072611 h 2205961"/>
              <a:gd name="connsiteX6" fmla="*/ 2530401 w 2902541"/>
              <a:gd name="connsiteY6" fmla="*/ 2022254 h 2205961"/>
              <a:gd name="connsiteX7" fmla="*/ 2711155 w 2902541"/>
              <a:gd name="connsiteY7" fmla="*/ 1945759 h 2205961"/>
              <a:gd name="connsiteX8" fmla="*/ 2902541 w 2902541"/>
              <a:gd name="connsiteY8" fmla="*/ 1839433 h 2205961"/>
              <a:gd name="connsiteX9" fmla="*/ 1828652 w 2902541"/>
              <a:gd name="connsiteY9" fmla="*/ 1 h 2205961"/>
              <a:gd name="connsiteX10" fmla="*/ 1690429 w 2902541"/>
              <a:gd name="connsiteY10" fmla="*/ 42531 h 2205961"/>
              <a:gd name="connsiteX11" fmla="*/ 1467145 w 2902541"/>
              <a:gd name="connsiteY11" fmla="*/ 63796 h 2205961"/>
              <a:gd name="connsiteX12" fmla="*/ 1328922 w 2902541"/>
              <a:gd name="connsiteY12" fmla="*/ 53163 h 2205961"/>
              <a:gd name="connsiteX13" fmla="*/ 1211964 w 2902541"/>
              <a:gd name="connsiteY13" fmla="*/ 21266 h 2205961"/>
              <a:gd name="connsiteX14" fmla="*/ 612837 w 2902541"/>
              <a:gd name="connsiteY14" fmla="*/ 21619 h 2205961"/>
              <a:gd name="connsiteX0" fmla="*/ 612837 w 2902541"/>
              <a:gd name="connsiteY0" fmla="*/ 21619 h 2199832"/>
              <a:gd name="connsiteX1" fmla="*/ 0 w 2902541"/>
              <a:gd name="connsiteY1" fmla="*/ 1821195 h 2199832"/>
              <a:gd name="connsiteX2" fmla="*/ 1763602 w 2902541"/>
              <a:gd name="connsiteY2" fmla="*/ 2199833 h 2199832"/>
              <a:gd name="connsiteX3" fmla="*/ 2126364 w 2902541"/>
              <a:gd name="connsiteY3" fmla="*/ 2137145 h 2199832"/>
              <a:gd name="connsiteX4" fmla="*/ 2386197 w 2902541"/>
              <a:gd name="connsiteY4" fmla="*/ 2072611 h 2199832"/>
              <a:gd name="connsiteX5" fmla="*/ 2530401 w 2902541"/>
              <a:gd name="connsiteY5" fmla="*/ 2022254 h 2199832"/>
              <a:gd name="connsiteX6" fmla="*/ 2711155 w 2902541"/>
              <a:gd name="connsiteY6" fmla="*/ 1945759 h 2199832"/>
              <a:gd name="connsiteX7" fmla="*/ 2902541 w 2902541"/>
              <a:gd name="connsiteY7" fmla="*/ 1839433 h 2199832"/>
              <a:gd name="connsiteX8" fmla="*/ 1828652 w 2902541"/>
              <a:gd name="connsiteY8" fmla="*/ 1 h 2199832"/>
              <a:gd name="connsiteX9" fmla="*/ 1690429 w 2902541"/>
              <a:gd name="connsiteY9" fmla="*/ 42531 h 2199832"/>
              <a:gd name="connsiteX10" fmla="*/ 1467145 w 2902541"/>
              <a:gd name="connsiteY10" fmla="*/ 63796 h 2199832"/>
              <a:gd name="connsiteX11" fmla="*/ 1328922 w 2902541"/>
              <a:gd name="connsiteY11" fmla="*/ 53163 h 2199832"/>
              <a:gd name="connsiteX12" fmla="*/ 1211964 w 2902541"/>
              <a:gd name="connsiteY12" fmla="*/ 21266 h 2199832"/>
              <a:gd name="connsiteX13" fmla="*/ 612837 w 2902541"/>
              <a:gd name="connsiteY13" fmla="*/ 21619 h 2199832"/>
              <a:gd name="connsiteX0" fmla="*/ 612837 w 2902541"/>
              <a:gd name="connsiteY0" fmla="*/ 21619 h 2137145"/>
              <a:gd name="connsiteX1" fmla="*/ 0 w 2902541"/>
              <a:gd name="connsiteY1" fmla="*/ 1821195 h 2137145"/>
              <a:gd name="connsiteX2" fmla="*/ 2126364 w 2902541"/>
              <a:gd name="connsiteY2" fmla="*/ 2137145 h 2137145"/>
              <a:gd name="connsiteX3" fmla="*/ 2386197 w 2902541"/>
              <a:gd name="connsiteY3" fmla="*/ 2072611 h 2137145"/>
              <a:gd name="connsiteX4" fmla="*/ 2530401 w 2902541"/>
              <a:gd name="connsiteY4" fmla="*/ 2022254 h 2137145"/>
              <a:gd name="connsiteX5" fmla="*/ 2711155 w 2902541"/>
              <a:gd name="connsiteY5" fmla="*/ 1945759 h 2137145"/>
              <a:gd name="connsiteX6" fmla="*/ 2902541 w 2902541"/>
              <a:gd name="connsiteY6" fmla="*/ 1839433 h 2137145"/>
              <a:gd name="connsiteX7" fmla="*/ 1828652 w 2902541"/>
              <a:gd name="connsiteY7" fmla="*/ 1 h 2137145"/>
              <a:gd name="connsiteX8" fmla="*/ 1690429 w 2902541"/>
              <a:gd name="connsiteY8" fmla="*/ 42531 h 2137145"/>
              <a:gd name="connsiteX9" fmla="*/ 1467145 w 2902541"/>
              <a:gd name="connsiteY9" fmla="*/ 63796 h 2137145"/>
              <a:gd name="connsiteX10" fmla="*/ 1328922 w 2902541"/>
              <a:gd name="connsiteY10" fmla="*/ 53163 h 2137145"/>
              <a:gd name="connsiteX11" fmla="*/ 1211964 w 2902541"/>
              <a:gd name="connsiteY11" fmla="*/ 21266 h 2137145"/>
              <a:gd name="connsiteX12" fmla="*/ 612837 w 2902541"/>
              <a:gd name="connsiteY12" fmla="*/ 21619 h 2137145"/>
              <a:gd name="connsiteX0" fmla="*/ 612837 w 2902541"/>
              <a:gd name="connsiteY0" fmla="*/ 21619 h 2072612"/>
              <a:gd name="connsiteX1" fmla="*/ 0 w 2902541"/>
              <a:gd name="connsiteY1" fmla="*/ 1821195 h 2072612"/>
              <a:gd name="connsiteX2" fmla="*/ 2386197 w 2902541"/>
              <a:gd name="connsiteY2" fmla="*/ 2072611 h 2072612"/>
              <a:gd name="connsiteX3" fmla="*/ 2530401 w 2902541"/>
              <a:gd name="connsiteY3" fmla="*/ 2022254 h 2072612"/>
              <a:gd name="connsiteX4" fmla="*/ 2711155 w 2902541"/>
              <a:gd name="connsiteY4" fmla="*/ 1945759 h 2072612"/>
              <a:gd name="connsiteX5" fmla="*/ 2902541 w 2902541"/>
              <a:gd name="connsiteY5" fmla="*/ 1839433 h 2072612"/>
              <a:gd name="connsiteX6" fmla="*/ 1828652 w 2902541"/>
              <a:gd name="connsiteY6" fmla="*/ 1 h 2072612"/>
              <a:gd name="connsiteX7" fmla="*/ 1690429 w 2902541"/>
              <a:gd name="connsiteY7" fmla="*/ 42531 h 2072612"/>
              <a:gd name="connsiteX8" fmla="*/ 1467145 w 2902541"/>
              <a:gd name="connsiteY8" fmla="*/ 63796 h 2072612"/>
              <a:gd name="connsiteX9" fmla="*/ 1328922 w 2902541"/>
              <a:gd name="connsiteY9" fmla="*/ 53163 h 2072612"/>
              <a:gd name="connsiteX10" fmla="*/ 1211964 w 2902541"/>
              <a:gd name="connsiteY10" fmla="*/ 21266 h 2072612"/>
              <a:gd name="connsiteX11" fmla="*/ 612837 w 2902541"/>
              <a:gd name="connsiteY11" fmla="*/ 21619 h 2072612"/>
              <a:gd name="connsiteX0" fmla="*/ 612837 w 2902541"/>
              <a:gd name="connsiteY0" fmla="*/ 21619 h 2072612"/>
              <a:gd name="connsiteX1" fmla="*/ 0 w 2902541"/>
              <a:gd name="connsiteY1" fmla="*/ 1821195 h 2072612"/>
              <a:gd name="connsiteX2" fmla="*/ 2386197 w 2902541"/>
              <a:gd name="connsiteY2" fmla="*/ 2072611 h 2072612"/>
              <a:gd name="connsiteX3" fmla="*/ 2711155 w 2902541"/>
              <a:gd name="connsiteY3" fmla="*/ 1945759 h 2072612"/>
              <a:gd name="connsiteX4" fmla="*/ 2902541 w 2902541"/>
              <a:gd name="connsiteY4" fmla="*/ 1839433 h 2072612"/>
              <a:gd name="connsiteX5" fmla="*/ 1828652 w 2902541"/>
              <a:gd name="connsiteY5" fmla="*/ 1 h 2072612"/>
              <a:gd name="connsiteX6" fmla="*/ 1690429 w 2902541"/>
              <a:gd name="connsiteY6" fmla="*/ 42531 h 2072612"/>
              <a:gd name="connsiteX7" fmla="*/ 1467145 w 2902541"/>
              <a:gd name="connsiteY7" fmla="*/ 63796 h 2072612"/>
              <a:gd name="connsiteX8" fmla="*/ 1328922 w 2902541"/>
              <a:gd name="connsiteY8" fmla="*/ 53163 h 2072612"/>
              <a:gd name="connsiteX9" fmla="*/ 1211964 w 2902541"/>
              <a:gd name="connsiteY9" fmla="*/ 21266 h 2072612"/>
              <a:gd name="connsiteX10" fmla="*/ 612837 w 2902541"/>
              <a:gd name="connsiteY10" fmla="*/ 21619 h 2072612"/>
              <a:gd name="connsiteX0" fmla="*/ 612837 w 2902541"/>
              <a:gd name="connsiteY0" fmla="*/ 21619 h 2004116"/>
              <a:gd name="connsiteX1" fmla="*/ 0 w 2902541"/>
              <a:gd name="connsiteY1" fmla="*/ 1821195 h 2004116"/>
              <a:gd name="connsiteX2" fmla="*/ 2711155 w 2902541"/>
              <a:gd name="connsiteY2" fmla="*/ 1945759 h 2004116"/>
              <a:gd name="connsiteX3" fmla="*/ 2902541 w 2902541"/>
              <a:gd name="connsiteY3" fmla="*/ 1839433 h 2004116"/>
              <a:gd name="connsiteX4" fmla="*/ 1828652 w 2902541"/>
              <a:gd name="connsiteY4" fmla="*/ 1 h 2004116"/>
              <a:gd name="connsiteX5" fmla="*/ 1690429 w 2902541"/>
              <a:gd name="connsiteY5" fmla="*/ 42531 h 2004116"/>
              <a:gd name="connsiteX6" fmla="*/ 1467145 w 2902541"/>
              <a:gd name="connsiteY6" fmla="*/ 63796 h 2004116"/>
              <a:gd name="connsiteX7" fmla="*/ 1328922 w 2902541"/>
              <a:gd name="connsiteY7" fmla="*/ 53163 h 2004116"/>
              <a:gd name="connsiteX8" fmla="*/ 1211964 w 2902541"/>
              <a:gd name="connsiteY8" fmla="*/ 21266 h 2004116"/>
              <a:gd name="connsiteX9" fmla="*/ 612837 w 2902541"/>
              <a:gd name="connsiteY9" fmla="*/ 21619 h 2004116"/>
              <a:gd name="connsiteX0" fmla="*/ 612837 w 2902541"/>
              <a:gd name="connsiteY0" fmla="*/ 21619 h 2057963"/>
              <a:gd name="connsiteX1" fmla="*/ 0 w 2902541"/>
              <a:gd name="connsiteY1" fmla="*/ 1821195 h 2057963"/>
              <a:gd name="connsiteX2" fmla="*/ 2902541 w 2902541"/>
              <a:gd name="connsiteY2" fmla="*/ 1839433 h 2057963"/>
              <a:gd name="connsiteX3" fmla="*/ 1828652 w 2902541"/>
              <a:gd name="connsiteY3" fmla="*/ 1 h 2057963"/>
              <a:gd name="connsiteX4" fmla="*/ 1690429 w 2902541"/>
              <a:gd name="connsiteY4" fmla="*/ 42531 h 2057963"/>
              <a:gd name="connsiteX5" fmla="*/ 1467145 w 2902541"/>
              <a:gd name="connsiteY5" fmla="*/ 63796 h 2057963"/>
              <a:gd name="connsiteX6" fmla="*/ 1328922 w 2902541"/>
              <a:gd name="connsiteY6" fmla="*/ 53163 h 2057963"/>
              <a:gd name="connsiteX7" fmla="*/ 1211964 w 2902541"/>
              <a:gd name="connsiteY7" fmla="*/ 21266 h 2057963"/>
              <a:gd name="connsiteX8" fmla="*/ 612837 w 2902541"/>
              <a:gd name="connsiteY8" fmla="*/ 21619 h 2057963"/>
              <a:gd name="connsiteX0" fmla="*/ 688619 w 2978323"/>
              <a:gd name="connsiteY0" fmla="*/ 21619 h 2168330"/>
              <a:gd name="connsiteX1" fmla="*/ 1 w 2978323"/>
              <a:gd name="connsiteY1" fmla="*/ 2008684 h 2168330"/>
              <a:gd name="connsiteX2" fmla="*/ 2978323 w 2978323"/>
              <a:gd name="connsiteY2" fmla="*/ 1839433 h 2168330"/>
              <a:gd name="connsiteX3" fmla="*/ 1904434 w 2978323"/>
              <a:gd name="connsiteY3" fmla="*/ 1 h 2168330"/>
              <a:gd name="connsiteX4" fmla="*/ 1766211 w 2978323"/>
              <a:gd name="connsiteY4" fmla="*/ 42531 h 2168330"/>
              <a:gd name="connsiteX5" fmla="*/ 1542927 w 2978323"/>
              <a:gd name="connsiteY5" fmla="*/ 63796 h 2168330"/>
              <a:gd name="connsiteX6" fmla="*/ 1404704 w 2978323"/>
              <a:gd name="connsiteY6" fmla="*/ 53163 h 2168330"/>
              <a:gd name="connsiteX7" fmla="*/ 1287746 w 2978323"/>
              <a:gd name="connsiteY7" fmla="*/ 21266 h 2168330"/>
              <a:gd name="connsiteX8" fmla="*/ 688619 w 2978323"/>
              <a:gd name="connsiteY8" fmla="*/ 21619 h 2168330"/>
              <a:gd name="connsiteX0" fmla="*/ 688619 w 2985055"/>
              <a:gd name="connsiteY0" fmla="*/ 21619 h 2137231"/>
              <a:gd name="connsiteX1" fmla="*/ 1 w 2985055"/>
              <a:gd name="connsiteY1" fmla="*/ 2008684 h 2137231"/>
              <a:gd name="connsiteX2" fmla="*/ 2985055 w 2985055"/>
              <a:gd name="connsiteY2" fmla="*/ 1719661 h 2137231"/>
              <a:gd name="connsiteX3" fmla="*/ 1904434 w 2985055"/>
              <a:gd name="connsiteY3" fmla="*/ 1 h 2137231"/>
              <a:gd name="connsiteX4" fmla="*/ 1766211 w 2985055"/>
              <a:gd name="connsiteY4" fmla="*/ 42531 h 2137231"/>
              <a:gd name="connsiteX5" fmla="*/ 1542927 w 2985055"/>
              <a:gd name="connsiteY5" fmla="*/ 63796 h 2137231"/>
              <a:gd name="connsiteX6" fmla="*/ 1404704 w 2985055"/>
              <a:gd name="connsiteY6" fmla="*/ 53163 h 2137231"/>
              <a:gd name="connsiteX7" fmla="*/ 1287746 w 2985055"/>
              <a:gd name="connsiteY7" fmla="*/ 21266 h 2137231"/>
              <a:gd name="connsiteX8" fmla="*/ 688619 w 2985055"/>
              <a:gd name="connsiteY8" fmla="*/ 21619 h 2137231"/>
              <a:gd name="connsiteX0" fmla="*/ 707940 w 3004376"/>
              <a:gd name="connsiteY0" fmla="*/ 21619 h 2047966"/>
              <a:gd name="connsiteX1" fmla="*/ -1 w 3004376"/>
              <a:gd name="connsiteY1" fmla="*/ 1888054 h 2047966"/>
              <a:gd name="connsiteX2" fmla="*/ 3004376 w 3004376"/>
              <a:gd name="connsiteY2" fmla="*/ 1719661 h 2047966"/>
              <a:gd name="connsiteX3" fmla="*/ 1923755 w 3004376"/>
              <a:gd name="connsiteY3" fmla="*/ 1 h 2047966"/>
              <a:gd name="connsiteX4" fmla="*/ 1785532 w 3004376"/>
              <a:gd name="connsiteY4" fmla="*/ 42531 h 2047966"/>
              <a:gd name="connsiteX5" fmla="*/ 1562248 w 3004376"/>
              <a:gd name="connsiteY5" fmla="*/ 63796 h 2047966"/>
              <a:gd name="connsiteX6" fmla="*/ 1424025 w 3004376"/>
              <a:gd name="connsiteY6" fmla="*/ 53163 h 2047966"/>
              <a:gd name="connsiteX7" fmla="*/ 1307067 w 3004376"/>
              <a:gd name="connsiteY7" fmla="*/ 21266 h 2047966"/>
              <a:gd name="connsiteX8" fmla="*/ 707940 w 3004376"/>
              <a:gd name="connsiteY8" fmla="*/ 21619 h 2047966"/>
              <a:gd name="connsiteX0" fmla="*/ 707940 w 3004376"/>
              <a:gd name="connsiteY0" fmla="*/ 21619 h 2047966"/>
              <a:gd name="connsiteX1" fmla="*/ -1 w 3004376"/>
              <a:gd name="connsiteY1" fmla="*/ 1888054 h 2047966"/>
              <a:gd name="connsiteX2" fmla="*/ 3004376 w 3004376"/>
              <a:gd name="connsiteY2" fmla="*/ 1719661 h 2047966"/>
              <a:gd name="connsiteX3" fmla="*/ 1923755 w 3004376"/>
              <a:gd name="connsiteY3" fmla="*/ 1 h 2047966"/>
              <a:gd name="connsiteX4" fmla="*/ 1785532 w 3004376"/>
              <a:gd name="connsiteY4" fmla="*/ 42531 h 2047966"/>
              <a:gd name="connsiteX5" fmla="*/ 1562248 w 3004376"/>
              <a:gd name="connsiteY5" fmla="*/ 63796 h 2047966"/>
              <a:gd name="connsiteX6" fmla="*/ 1424025 w 3004376"/>
              <a:gd name="connsiteY6" fmla="*/ 53163 h 2047966"/>
              <a:gd name="connsiteX7" fmla="*/ 707940 w 3004376"/>
              <a:gd name="connsiteY7" fmla="*/ 21619 h 2047966"/>
              <a:gd name="connsiteX0" fmla="*/ 707940 w 3004376"/>
              <a:gd name="connsiteY0" fmla="*/ 21619 h 2047966"/>
              <a:gd name="connsiteX1" fmla="*/ -1 w 3004376"/>
              <a:gd name="connsiteY1" fmla="*/ 1888054 h 2047966"/>
              <a:gd name="connsiteX2" fmla="*/ 3004376 w 3004376"/>
              <a:gd name="connsiteY2" fmla="*/ 1719661 h 2047966"/>
              <a:gd name="connsiteX3" fmla="*/ 1923755 w 3004376"/>
              <a:gd name="connsiteY3" fmla="*/ 1 h 2047966"/>
              <a:gd name="connsiteX4" fmla="*/ 1785532 w 3004376"/>
              <a:gd name="connsiteY4" fmla="*/ 42531 h 2047966"/>
              <a:gd name="connsiteX5" fmla="*/ 1562248 w 3004376"/>
              <a:gd name="connsiteY5" fmla="*/ 63796 h 2047966"/>
              <a:gd name="connsiteX6" fmla="*/ 707940 w 3004376"/>
              <a:gd name="connsiteY6" fmla="*/ 21619 h 2047966"/>
              <a:gd name="connsiteX0" fmla="*/ 707940 w 3004376"/>
              <a:gd name="connsiteY0" fmla="*/ 21619 h 2047966"/>
              <a:gd name="connsiteX1" fmla="*/ -1 w 3004376"/>
              <a:gd name="connsiteY1" fmla="*/ 1888054 h 2047966"/>
              <a:gd name="connsiteX2" fmla="*/ 3004376 w 3004376"/>
              <a:gd name="connsiteY2" fmla="*/ 1719661 h 2047966"/>
              <a:gd name="connsiteX3" fmla="*/ 1923755 w 3004376"/>
              <a:gd name="connsiteY3" fmla="*/ 1 h 2047966"/>
              <a:gd name="connsiteX4" fmla="*/ 1785532 w 3004376"/>
              <a:gd name="connsiteY4" fmla="*/ 42531 h 2047966"/>
              <a:gd name="connsiteX5" fmla="*/ 707940 w 3004376"/>
              <a:gd name="connsiteY5" fmla="*/ 21619 h 2047966"/>
              <a:gd name="connsiteX0" fmla="*/ 707940 w 3004376"/>
              <a:gd name="connsiteY0" fmla="*/ 21619 h 2047966"/>
              <a:gd name="connsiteX1" fmla="*/ -1 w 3004376"/>
              <a:gd name="connsiteY1" fmla="*/ 1888054 h 2047966"/>
              <a:gd name="connsiteX2" fmla="*/ 3004376 w 3004376"/>
              <a:gd name="connsiteY2" fmla="*/ 1719661 h 2047966"/>
              <a:gd name="connsiteX3" fmla="*/ 1923755 w 3004376"/>
              <a:gd name="connsiteY3" fmla="*/ 1 h 2047966"/>
              <a:gd name="connsiteX4" fmla="*/ 707940 w 3004376"/>
              <a:gd name="connsiteY4" fmla="*/ 21619 h 2047966"/>
              <a:gd name="connsiteX0" fmla="*/ 707940 w 3061081"/>
              <a:gd name="connsiteY0" fmla="*/ 21619 h 2107390"/>
              <a:gd name="connsiteX1" fmla="*/ -1 w 3061081"/>
              <a:gd name="connsiteY1" fmla="*/ 1888054 h 2107390"/>
              <a:gd name="connsiteX2" fmla="*/ 3061080 w 3061081"/>
              <a:gd name="connsiteY2" fmla="*/ 1871525 h 2107390"/>
              <a:gd name="connsiteX3" fmla="*/ 1923755 w 3061081"/>
              <a:gd name="connsiteY3" fmla="*/ 1 h 2107390"/>
              <a:gd name="connsiteX4" fmla="*/ 707940 w 3061081"/>
              <a:gd name="connsiteY4" fmla="*/ 21619 h 2107390"/>
              <a:gd name="connsiteX0" fmla="*/ 807525 w 3160666"/>
              <a:gd name="connsiteY0" fmla="*/ 21619 h 2196287"/>
              <a:gd name="connsiteX1" fmla="*/ -1 w 3160666"/>
              <a:gd name="connsiteY1" fmla="*/ 2034762 h 2196287"/>
              <a:gd name="connsiteX2" fmla="*/ 3160665 w 3160666"/>
              <a:gd name="connsiteY2" fmla="*/ 1871525 h 2196287"/>
              <a:gd name="connsiteX3" fmla="*/ 2023340 w 3160666"/>
              <a:gd name="connsiteY3" fmla="*/ 1 h 2196287"/>
              <a:gd name="connsiteX4" fmla="*/ 807525 w 3160666"/>
              <a:gd name="connsiteY4" fmla="*/ 21619 h 2196287"/>
              <a:gd name="connsiteX0" fmla="*/ 807525 w 3160666"/>
              <a:gd name="connsiteY0" fmla="*/ 1 h 2174669"/>
              <a:gd name="connsiteX1" fmla="*/ -1 w 3160666"/>
              <a:gd name="connsiteY1" fmla="*/ 2013144 h 2174669"/>
              <a:gd name="connsiteX2" fmla="*/ 3160665 w 3160666"/>
              <a:gd name="connsiteY2" fmla="*/ 1849907 h 2174669"/>
              <a:gd name="connsiteX3" fmla="*/ 1925075 w 3160666"/>
              <a:gd name="connsiteY3" fmla="*/ 19791 h 2174669"/>
              <a:gd name="connsiteX4" fmla="*/ 807525 w 3160666"/>
              <a:gd name="connsiteY4" fmla="*/ 1 h 2174669"/>
              <a:gd name="connsiteX0" fmla="*/ 515788 w 3160666"/>
              <a:gd name="connsiteY0" fmla="*/ 84597 h 2154879"/>
              <a:gd name="connsiteX1" fmla="*/ -1 w 3160666"/>
              <a:gd name="connsiteY1" fmla="*/ 1993354 h 2154879"/>
              <a:gd name="connsiteX2" fmla="*/ 3160665 w 3160666"/>
              <a:gd name="connsiteY2" fmla="*/ 1830117 h 2154879"/>
              <a:gd name="connsiteX3" fmla="*/ 1925075 w 3160666"/>
              <a:gd name="connsiteY3" fmla="*/ 1 h 2154879"/>
              <a:gd name="connsiteX4" fmla="*/ 515788 w 3160666"/>
              <a:gd name="connsiteY4" fmla="*/ 84597 h 2154879"/>
              <a:gd name="connsiteX0" fmla="*/ 713929 w 3358807"/>
              <a:gd name="connsiteY0" fmla="*/ 84597 h 2360987"/>
              <a:gd name="connsiteX1" fmla="*/ 0 w 3358807"/>
              <a:gd name="connsiteY1" fmla="*/ 2257102 h 2360987"/>
              <a:gd name="connsiteX2" fmla="*/ 3358806 w 3358807"/>
              <a:gd name="connsiteY2" fmla="*/ 1830117 h 2360987"/>
              <a:gd name="connsiteX3" fmla="*/ 2123216 w 3358807"/>
              <a:gd name="connsiteY3" fmla="*/ 1 h 2360987"/>
              <a:gd name="connsiteX4" fmla="*/ 713929 w 3358807"/>
              <a:gd name="connsiteY4" fmla="*/ 84597 h 2360987"/>
              <a:gd name="connsiteX0" fmla="*/ 713929 w 3574960"/>
              <a:gd name="connsiteY0" fmla="*/ 84597 h 2431132"/>
              <a:gd name="connsiteX1" fmla="*/ 0 w 3574960"/>
              <a:gd name="connsiteY1" fmla="*/ 2257102 h 2431132"/>
              <a:gd name="connsiteX2" fmla="*/ 3574960 w 3574960"/>
              <a:gd name="connsiteY2" fmla="*/ 2131335 h 2431132"/>
              <a:gd name="connsiteX3" fmla="*/ 2123216 w 3574960"/>
              <a:gd name="connsiteY3" fmla="*/ 1 h 2431132"/>
              <a:gd name="connsiteX4" fmla="*/ 713929 w 3574960"/>
              <a:gd name="connsiteY4" fmla="*/ 84597 h 2431132"/>
              <a:gd name="connsiteX0" fmla="*/ 713929 w 3353337"/>
              <a:gd name="connsiteY0" fmla="*/ 84597 h 2427661"/>
              <a:gd name="connsiteX1" fmla="*/ 0 w 3353337"/>
              <a:gd name="connsiteY1" fmla="*/ 2257102 h 2427661"/>
              <a:gd name="connsiteX2" fmla="*/ 3353336 w 3353337"/>
              <a:gd name="connsiteY2" fmla="*/ 2121353 h 2427661"/>
              <a:gd name="connsiteX3" fmla="*/ 2123216 w 3353337"/>
              <a:gd name="connsiteY3" fmla="*/ 1 h 2427661"/>
              <a:gd name="connsiteX4" fmla="*/ 713929 w 3353337"/>
              <a:gd name="connsiteY4" fmla="*/ 84597 h 2427661"/>
              <a:gd name="connsiteX0" fmla="*/ 713929 w 3353337"/>
              <a:gd name="connsiteY0" fmla="*/ 84597 h 2427661"/>
              <a:gd name="connsiteX1" fmla="*/ 0 w 3353337"/>
              <a:gd name="connsiteY1" fmla="*/ 2257102 h 2427661"/>
              <a:gd name="connsiteX2" fmla="*/ 3353336 w 3353337"/>
              <a:gd name="connsiteY2" fmla="*/ 2121353 h 2427661"/>
              <a:gd name="connsiteX3" fmla="*/ 2123216 w 3353337"/>
              <a:gd name="connsiteY3" fmla="*/ 1 h 2427661"/>
              <a:gd name="connsiteX4" fmla="*/ 735070 w 3353337"/>
              <a:gd name="connsiteY4" fmla="*/ 35612 h 2427661"/>
              <a:gd name="connsiteX5" fmla="*/ 713929 w 3353337"/>
              <a:gd name="connsiteY5" fmla="*/ 84597 h 2427661"/>
              <a:gd name="connsiteX0" fmla="*/ 547150 w 3353337"/>
              <a:gd name="connsiteY0" fmla="*/ 59451 h 2427661"/>
              <a:gd name="connsiteX1" fmla="*/ 0 w 3353337"/>
              <a:gd name="connsiteY1" fmla="*/ 2257102 h 2427661"/>
              <a:gd name="connsiteX2" fmla="*/ 3353336 w 3353337"/>
              <a:gd name="connsiteY2" fmla="*/ 2121353 h 2427661"/>
              <a:gd name="connsiteX3" fmla="*/ 2123216 w 3353337"/>
              <a:gd name="connsiteY3" fmla="*/ 1 h 2427661"/>
              <a:gd name="connsiteX4" fmla="*/ 735070 w 3353337"/>
              <a:gd name="connsiteY4" fmla="*/ 35612 h 2427661"/>
              <a:gd name="connsiteX5" fmla="*/ 547150 w 3353337"/>
              <a:gd name="connsiteY5" fmla="*/ 59451 h 2427661"/>
              <a:gd name="connsiteX0" fmla="*/ 547150 w 3353337"/>
              <a:gd name="connsiteY0" fmla="*/ 59451 h 2427661"/>
              <a:gd name="connsiteX1" fmla="*/ 0 w 3353337"/>
              <a:gd name="connsiteY1" fmla="*/ 2257102 h 2427661"/>
              <a:gd name="connsiteX2" fmla="*/ 3353336 w 3353337"/>
              <a:gd name="connsiteY2" fmla="*/ 2121353 h 2427661"/>
              <a:gd name="connsiteX3" fmla="*/ 2123216 w 3353337"/>
              <a:gd name="connsiteY3" fmla="*/ 1 h 2427661"/>
              <a:gd name="connsiteX4" fmla="*/ 1195839 w 3353337"/>
              <a:gd name="connsiteY4" fmla="*/ 26984 h 2427661"/>
              <a:gd name="connsiteX5" fmla="*/ 547150 w 3353337"/>
              <a:gd name="connsiteY5" fmla="*/ 59451 h 2427661"/>
              <a:gd name="connsiteX0" fmla="*/ 748988 w 3555175"/>
              <a:gd name="connsiteY0" fmla="*/ 59451 h 2449243"/>
              <a:gd name="connsiteX1" fmla="*/ 0 w 3555175"/>
              <a:gd name="connsiteY1" fmla="*/ 2289146 h 2449243"/>
              <a:gd name="connsiteX2" fmla="*/ 3555174 w 3555175"/>
              <a:gd name="connsiteY2" fmla="*/ 2121353 h 2449243"/>
              <a:gd name="connsiteX3" fmla="*/ 2325054 w 3555175"/>
              <a:gd name="connsiteY3" fmla="*/ 1 h 2449243"/>
              <a:gd name="connsiteX4" fmla="*/ 1397677 w 3555175"/>
              <a:gd name="connsiteY4" fmla="*/ 26984 h 2449243"/>
              <a:gd name="connsiteX5" fmla="*/ 748988 w 3555175"/>
              <a:gd name="connsiteY5" fmla="*/ 59451 h 2449243"/>
              <a:gd name="connsiteX0" fmla="*/ 748988 w 3555175"/>
              <a:gd name="connsiteY0" fmla="*/ 59451 h 2533127"/>
              <a:gd name="connsiteX1" fmla="*/ 0 w 3555175"/>
              <a:gd name="connsiteY1" fmla="*/ 2289146 h 2533127"/>
              <a:gd name="connsiteX2" fmla="*/ 892349 w 3555175"/>
              <a:gd name="connsiteY2" fmla="*/ 2455962 h 2533127"/>
              <a:gd name="connsiteX3" fmla="*/ 3555174 w 3555175"/>
              <a:gd name="connsiteY3" fmla="*/ 2121353 h 2533127"/>
              <a:gd name="connsiteX4" fmla="*/ 2325054 w 3555175"/>
              <a:gd name="connsiteY4" fmla="*/ 1 h 2533127"/>
              <a:gd name="connsiteX5" fmla="*/ 1397677 w 3555175"/>
              <a:gd name="connsiteY5" fmla="*/ 26984 h 2533127"/>
              <a:gd name="connsiteX6" fmla="*/ 748988 w 3555175"/>
              <a:gd name="connsiteY6" fmla="*/ 59451 h 2533127"/>
              <a:gd name="connsiteX0" fmla="*/ 748988 w 3555175"/>
              <a:gd name="connsiteY0" fmla="*/ 59451 h 2533127"/>
              <a:gd name="connsiteX1" fmla="*/ 0 w 3555175"/>
              <a:gd name="connsiteY1" fmla="*/ 2289146 h 2533127"/>
              <a:gd name="connsiteX2" fmla="*/ 892349 w 3555175"/>
              <a:gd name="connsiteY2" fmla="*/ 2455962 h 2533127"/>
              <a:gd name="connsiteX3" fmla="*/ 2150503 w 3555175"/>
              <a:gd name="connsiteY3" fmla="*/ 2469152 h 2533127"/>
              <a:gd name="connsiteX4" fmla="*/ 3555174 w 3555175"/>
              <a:gd name="connsiteY4" fmla="*/ 2121353 h 2533127"/>
              <a:gd name="connsiteX5" fmla="*/ 2325054 w 3555175"/>
              <a:gd name="connsiteY5" fmla="*/ 1 h 2533127"/>
              <a:gd name="connsiteX6" fmla="*/ 1397677 w 3555175"/>
              <a:gd name="connsiteY6" fmla="*/ 26984 h 2533127"/>
              <a:gd name="connsiteX7" fmla="*/ 748988 w 3555175"/>
              <a:gd name="connsiteY7" fmla="*/ 59451 h 2533127"/>
              <a:gd name="connsiteX0" fmla="*/ 741265 w 3547452"/>
              <a:gd name="connsiteY0" fmla="*/ 59451 h 2497403"/>
              <a:gd name="connsiteX1" fmla="*/ 1 w 3547452"/>
              <a:gd name="connsiteY1" fmla="*/ 2068533 h 2497403"/>
              <a:gd name="connsiteX2" fmla="*/ 884626 w 3547452"/>
              <a:gd name="connsiteY2" fmla="*/ 2455962 h 2497403"/>
              <a:gd name="connsiteX3" fmla="*/ 2142780 w 3547452"/>
              <a:gd name="connsiteY3" fmla="*/ 2469152 h 2497403"/>
              <a:gd name="connsiteX4" fmla="*/ 3547451 w 3547452"/>
              <a:gd name="connsiteY4" fmla="*/ 2121353 h 2497403"/>
              <a:gd name="connsiteX5" fmla="*/ 2317331 w 3547452"/>
              <a:gd name="connsiteY5" fmla="*/ 1 h 2497403"/>
              <a:gd name="connsiteX6" fmla="*/ 1389954 w 3547452"/>
              <a:gd name="connsiteY6" fmla="*/ 26984 h 2497403"/>
              <a:gd name="connsiteX7" fmla="*/ 741265 w 3547452"/>
              <a:gd name="connsiteY7" fmla="*/ 59451 h 2497403"/>
              <a:gd name="connsiteX0" fmla="*/ 741265 w 3547452"/>
              <a:gd name="connsiteY0" fmla="*/ 59451 h 2551113"/>
              <a:gd name="connsiteX1" fmla="*/ 1 w 3547452"/>
              <a:gd name="connsiteY1" fmla="*/ 2068533 h 2551113"/>
              <a:gd name="connsiteX2" fmla="*/ 832033 w 3547452"/>
              <a:gd name="connsiteY2" fmla="*/ 2541742 h 2551113"/>
              <a:gd name="connsiteX3" fmla="*/ 2142780 w 3547452"/>
              <a:gd name="connsiteY3" fmla="*/ 2469152 h 2551113"/>
              <a:gd name="connsiteX4" fmla="*/ 3547451 w 3547452"/>
              <a:gd name="connsiteY4" fmla="*/ 2121353 h 2551113"/>
              <a:gd name="connsiteX5" fmla="*/ 2317331 w 3547452"/>
              <a:gd name="connsiteY5" fmla="*/ 1 h 2551113"/>
              <a:gd name="connsiteX6" fmla="*/ 1389954 w 3547452"/>
              <a:gd name="connsiteY6" fmla="*/ 26984 h 2551113"/>
              <a:gd name="connsiteX7" fmla="*/ 741265 w 3547452"/>
              <a:gd name="connsiteY7" fmla="*/ 59451 h 2551113"/>
              <a:gd name="connsiteX0" fmla="*/ 741265 w 3547452"/>
              <a:gd name="connsiteY0" fmla="*/ 59451 h 2551113"/>
              <a:gd name="connsiteX1" fmla="*/ 1 w 3547452"/>
              <a:gd name="connsiteY1" fmla="*/ 2068533 h 2551113"/>
              <a:gd name="connsiteX2" fmla="*/ 832033 w 3547452"/>
              <a:gd name="connsiteY2" fmla="*/ 2541742 h 2551113"/>
              <a:gd name="connsiteX3" fmla="*/ 2142780 w 3547452"/>
              <a:gd name="connsiteY3" fmla="*/ 2469152 h 2551113"/>
              <a:gd name="connsiteX4" fmla="*/ 3547451 w 3547452"/>
              <a:gd name="connsiteY4" fmla="*/ 2121353 h 2551113"/>
              <a:gd name="connsiteX5" fmla="*/ 2317331 w 3547452"/>
              <a:gd name="connsiteY5" fmla="*/ 1 h 2551113"/>
              <a:gd name="connsiteX6" fmla="*/ 1389954 w 3547452"/>
              <a:gd name="connsiteY6" fmla="*/ 26984 h 2551113"/>
              <a:gd name="connsiteX7" fmla="*/ 741265 w 3547452"/>
              <a:gd name="connsiteY7" fmla="*/ 59451 h 2551113"/>
              <a:gd name="connsiteX0" fmla="*/ 741265 w 3547452"/>
              <a:gd name="connsiteY0" fmla="*/ 59451 h 2541741"/>
              <a:gd name="connsiteX1" fmla="*/ 1 w 3547452"/>
              <a:gd name="connsiteY1" fmla="*/ 2068533 h 2541741"/>
              <a:gd name="connsiteX2" fmla="*/ 832033 w 3547452"/>
              <a:gd name="connsiteY2" fmla="*/ 2541742 h 2541741"/>
              <a:gd name="connsiteX3" fmla="*/ 2142780 w 3547452"/>
              <a:gd name="connsiteY3" fmla="*/ 2469152 h 2541741"/>
              <a:gd name="connsiteX4" fmla="*/ 3547451 w 3547452"/>
              <a:gd name="connsiteY4" fmla="*/ 2121353 h 2541741"/>
              <a:gd name="connsiteX5" fmla="*/ 2317331 w 3547452"/>
              <a:gd name="connsiteY5" fmla="*/ 1 h 2541741"/>
              <a:gd name="connsiteX6" fmla="*/ 1389954 w 3547452"/>
              <a:gd name="connsiteY6" fmla="*/ 26984 h 2541741"/>
              <a:gd name="connsiteX7" fmla="*/ 741265 w 3547452"/>
              <a:gd name="connsiteY7" fmla="*/ 59451 h 2541741"/>
              <a:gd name="connsiteX0" fmla="*/ 741265 w 3547452"/>
              <a:gd name="connsiteY0" fmla="*/ 59451 h 2477950"/>
              <a:gd name="connsiteX1" fmla="*/ 1 w 3547452"/>
              <a:gd name="connsiteY1" fmla="*/ 2068533 h 2477950"/>
              <a:gd name="connsiteX2" fmla="*/ 850364 w 3547452"/>
              <a:gd name="connsiteY2" fmla="*/ 2422682 h 2477950"/>
              <a:gd name="connsiteX3" fmla="*/ 2142780 w 3547452"/>
              <a:gd name="connsiteY3" fmla="*/ 2469152 h 2477950"/>
              <a:gd name="connsiteX4" fmla="*/ 3547451 w 3547452"/>
              <a:gd name="connsiteY4" fmla="*/ 2121353 h 2477950"/>
              <a:gd name="connsiteX5" fmla="*/ 2317331 w 3547452"/>
              <a:gd name="connsiteY5" fmla="*/ 1 h 2477950"/>
              <a:gd name="connsiteX6" fmla="*/ 1389954 w 3547452"/>
              <a:gd name="connsiteY6" fmla="*/ 26984 h 2477950"/>
              <a:gd name="connsiteX7" fmla="*/ 741265 w 3547452"/>
              <a:gd name="connsiteY7" fmla="*/ 59451 h 2477950"/>
              <a:gd name="connsiteX0" fmla="*/ 741265 w 3547452"/>
              <a:gd name="connsiteY0" fmla="*/ 59451 h 2477950"/>
              <a:gd name="connsiteX1" fmla="*/ 1 w 3547452"/>
              <a:gd name="connsiteY1" fmla="*/ 2068533 h 2477950"/>
              <a:gd name="connsiteX2" fmla="*/ 850364 w 3547452"/>
              <a:gd name="connsiteY2" fmla="*/ 2422682 h 2477950"/>
              <a:gd name="connsiteX3" fmla="*/ 2142780 w 3547452"/>
              <a:gd name="connsiteY3" fmla="*/ 2469152 h 2477950"/>
              <a:gd name="connsiteX4" fmla="*/ 3547451 w 3547452"/>
              <a:gd name="connsiteY4" fmla="*/ 2121353 h 2477950"/>
              <a:gd name="connsiteX5" fmla="*/ 2317331 w 3547452"/>
              <a:gd name="connsiteY5" fmla="*/ 1 h 2477950"/>
              <a:gd name="connsiteX6" fmla="*/ 1389954 w 3547452"/>
              <a:gd name="connsiteY6" fmla="*/ 26984 h 2477950"/>
              <a:gd name="connsiteX7" fmla="*/ 741265 w 3547452"/>
              <a:gd name="connsiteY7" fmla="*/ 59451 h 2477950"/>
              <a:gd name="connsiteX0" fmla="*/ 741265 w 3547452"/>
              <a:gd name="connsiteY0" fmla="*/ 59451 h 2483308"/>
              <a:gd name="connsiteX1" fmla="*/ 1 w 3547452"/>
              <a:gd name="connsiteY1" fmla="*/ 2068533 h 2483308"/>
              <a:gd name="connsiteX2" fmla="*/ 850364 w 3547452"/>
              <a:gd name="connsiteY2" fmla="*/ 2422682 h 2483308"/>
              <a:gd name="connsiteX3" fmla="*/ 2142780 w 3547452"/>
              <a:gd name="connsiteY3" fmla="*/ 2469152 h 2483308"/>
              <a:gd name="connsiteX4" fmla="*/ 3547451 w 3547452"/>
              <a:gd name="connsiteY4" fmla="*/ 2121353 h 2483308"/>
              <a:gd name="connsiteX5" fmla="*/ 2317331 w 3547452"/>
              <a:gd name="connsiteY5" fmla="*/ 1 h 2483308"/>
              <a:gd name="connsiteX6" fmla="*/ 1389954 w 3547452"/>
              <a:gd name="connsiteY6" fmla="*/ 26984 h 2483308"/>
              <a:gd name="connsiteX7" fmla="*/ 741265 w 3547452"/>
              <a:gd name="connsiteY7" fmla="*/ 59451 h 2483308"/>
              <a:gd name="connsiteX0" fmla="*/ 741265 w 3547452"/>
              <a:gd name="connsiteY0" fmla="*/ 59451 h 2422682"/>
              <a:gd name="connsiteX1" fmla="*/ 1 w 3547452"/>
              <a:gd name="connsiteY1" fmla="*/ 2068533 h 2422682"/>
              <a:gd name="connsiteX2" fmla="*/ 850364 w 3547452"/>
              <a:gd name="connsiteY2" fmla="*/ 2422682 h 2422682"/>
              <a:gd name="connsiteX3" fmla="*/ 2129111 w 3547452"/>
              <a:gd name="connsiteY3" fmla="*/ 2387436 h 2422682"/>
              <a:gd name="connsiteX4" fmla="*/ 3547451 w 3547452"/>
              <a:gd name="connsiteY4" fmla="*/ 2121353 h 2422682"/>
              <a:gd name="connsiteX5" fmla="*/ 2317331 w 3547452"/>
              <a:gd name="connsiteY5" fmla="*/ 1 h 2422682"/>
              <a:gd name="connsiteX6" fmla="*/ 1389954 w 3547452"/>
              <a:gd name="connsiteY6" fmla="*/ 26984 h 2422682"/>
              <a:gd name="connsiteX7" fmla="*/ 741265 w 3547452"/>
              <a:gd name="connsiteY7" fmla="*/ 59451 h 2422682"/>
              <a:gd name="connsiteX0" fmla="*/ 741265 w 3547452"/>
              <a:gd name="connsiteY0" fmla="*/ 59451 h 2422682"/>
              <a:gd name="connsiteX1" fmla="*/ 1 w 3547452"/>
              <a:gd name="connsiteY1" fmla="*/ 2068533 h 2422682"/>
              <a:gd name="connsiteX2" fmla="*/ 850364 w 3547452"/>
              <a:gd name="connsiteY2" fmla="*/ 2422682 h 2422682"/>
              <a:gd name="connsiteX3" fmla="*/ 2129111 w 3547452"/>
              <a:gd name="connsiteY3" fmla="*/ 2387436 h 2422682"/>
              <a:gd name="connsiteX4" fmla="*/ 3547451 w 3547452"/>
              <a:gd name="connsiteY4" fmla="*/ 2121353 h 2422682"/>
              <a:gd name="connsiteX5" fmla="*/ 2317331 w 3547452"/>
              <a:gd name="connsiteY5" fmla="*/ 1 h 2422682"/>
              <a:gd name="connsiteX6" fmla="*/ 1389954 w 3547452"/>
              <a:gd name="connsiteY6" fmla="*/ 26984 h 2422682"/>
              <a:gd name="connsiteX7" fmla="*/ 741265 w 3547452"/>
              <a:gd name="connsiteY7" fmla="*/ 59451 h 2422682"/>
              <a:gd name="connsiteX0" fmla="*/ 741265 w 3151492"/>
              <a:gd name="connsiteY0" fmla="*/ 59451 h 2422682"/>
              <a:gd name="connsiteX1" fmla="*/ 1 w 3151492"/>
              <a:gd name="connsiteY1" fmla="*/ 2068533 h 2422682"/>
              <a:gd name="connsiteX2" fmla="*/ 850364 w 3151492"/>
              <a:gd name="connsiteY2" fmla="*/ 2422682 h 2422682"/>
              <a:gd name="connsiteX3" fmla="*/ 2129111 w 3151492"/>
              <a:gd name="connsiteY3" fmla="*/ 2387436 h 2422682"/>
              <a:gd name="connsiteX4" fmla="*/ 3151492 w 3151492"/>
              <a:gd name="connsiteY4" fmla="*/ 1964829 h 2422682"/>
              <a:gd name="connsiteX5" fmla="*/ 2317331 w 3151492"/>
              <a:gd name="connsiteY5" fmla="*/ 1 h 2422682"/>
              <a:gd name="connsiteX6" fmla="*/ 1389954 w 3151492"/>
              <a:gd name="connsiteY6" fmla="*/ 26984 h 2422682"/>
              <a:gd name="connsiteX7" fmla="*/ 741265 w 3151492"/>
              <a:gd name="connsiteY7" fmla="*/ 59451 h 24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492" h="2422682">
                <a:moveTo>
                  <a:pt x="741265" y="59451"/>
                </a:moveTo>
                <a:lnTo>
                  <a:pt x="1" y="2068533"/>
                </a:lnTo>
                <a:cubicBezTo>
                  <a:pt x="23895" y="2467952"/>
                  <a:pt x="109393" y="2306448"/>
                  <a:pt x="850364" y="2422682"/>
                </a:cubicBezTo>
                <a:cubicBezTo>
                  <a:pt x="1361885" y="2396117"/>
                  <a:pt x="1685307" y="2443204"/>
                  <a:pt x="2129111" y="2387436"/>
                </a:cubicBezTo>
                <a:cubicBezTo>
                  <a:pt x="3045105" y="2334135"/>
                  <a:pt x="3122400" y="2376354"/>
                  <a:pt x="3151492" y="1964829"/>
                </a:cubicBezTo>
                <a:lnTo>
                  <a:pt x="2317331" y="1"/>
                </a:lnTo>
                <a:cubicBezTo>
                  <a:pt x="1936101" y="22594"/>
                  <a:pt x="1771184" y="4391"/>
                  <a:pt x="1389954" y="26984"/>
                </a:cubicBezTo>
                <a:lnTo>
                  <a:pt x="741265" y="59451"/>
                </a:lnTo>
                <a:close/>
              </a:path>
            </a:pathLst>
          </a:custGeom>
          <a:noFill/>
          <a:ln w="38100" cap="flat" cmpd="sng" algn="ctr">
            <a:solidFill>
              <a:srgbClr val="FF0000"/>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ED8013"/>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39C3DE90-409F-8183-F2E0-2EA9B53B1F8D}"/>
              </a:ext>
            </a:extLst>
          </p:cNvPr>
          <p:cNvSpPr txBox="1"/>
          <p:nvPr/>
        </p:nvSpPr>
        <p:spPr>
          <a:xfrm>
            <a:off x="10843788" y="6518391"/>
            <a:ext cx="609750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Arial" panose="020B0604020202020204"/>
                <a:ea typeface="+mn-ea"/>
                <a:cs typeface="+mn-cs"/>
              </a:rPr>
              <a:t>https://medium.com/</a:t>
            </a:r>
          </a:p>
        </p:txBody>
      </p:sp>
      <p:sp>
        <p:nvSpPr>
          <p:cNvPr id="2" name="Speech Bubble: Rectangle 1">
            <a:extLst>
              <a:ext uri="{FF2B5EF4-FFF2-40B4-BE49-F238E27FC236}">
                <a16:creationId xmlns:a16="http://schemas.microsoft.com/office/drawing/2014/main" id="{E8EFFC82-0D32-05E9-A03C-44026B5E591B}"/>
              </a:ext>
            </a:extLst>
          </p:cNvPr>
          <p:cNvSpPr/>
          <p:nvPr/>
        </p:nvSpPr>
        <p:spPr>
          <a:xfrm>
            <a:off x="224117" y="307986"/>
            <a:ext cx="2070847" cy="3206179"/>
          </a:xfrm>
          <a:prstGeom prst="wedgeRectCallout">
            <a:avLst>
              <a:gd name="adj1" fmla="val 101371"/>
              <a:gd name="adj2" fmla="val -1486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272833"/>
                </a:solidFill>
                <a:effectLst/>
                <a:uLnTx/>
                <a:uFillTx/>
                <a:latin typeface="Open Sans" panose="020B0606030504020204" pitchFamily="34" charset="0"/>
                <a:ea typeface="+mn-ea"/>
                <a:cs typeface="+mn-cs"/>
              </a:rPr>
              <a:t>Microsoft Copilot  - KI-verktøy for studenter og ansatte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000" b="0" i="0" u="none" strike="noStrike" kern="1200" cap="none" spc="0" normalizeH="0" baseline="0" noProof="0">
                <a:ln>
                  <a:noFill/>
                </a:ln>
                <a:solidFill>
                  <a:srgbClr val="272833"/>
                </a:solidFill>
                <a:effectLst/>
                <a:uLnTx/>
                <a:uFillTx/>
                <a:latin typeface="Open Sans" panose="020B0606030504020204" pitchFamily="34" charset="0"/>
                <a:ea typeface="+mn-ea"/>
                <a:cs typeface="+mn-cs"/>
              </a:rPr>
            </a:b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Tidligere navn Bing Chat Enterprise. Tilgjengelig for studenter og ansatte ved NTNU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(Teknisk løsning «Copilot </a:t>
            </a:r>
            <a:r>
              <a:rPr kumimoji="0" lang="nb-NO" sz="1000" b="0" i="0" u="none" strike="noStrike" kern="1200" cap="none" spc="0" normalizeH="0" baseline="0" noProof="0" err="1">
                <a:ln>
                  <a:noFill/>
                </a:ln>
                <a:solidFill>
                  <a:srgbClr val="000000"/>
                </a:solidFill>
                <a:effectLst/>
                <a:uLnTx/>
                <a:uFillTx/>
                <a:latin typeface="Arial" panose="020B0604020202020204"/>
                <a:ea typeface="+mn-ea"/>
                <a:cs typeface="+mn-cs"/>
              </a:rPr>
              <a:t>with</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0000"/>
                </a:solidFill>
                <a:effectLst/>
                <a:uLnTx/>
                <a:uFillTx/>
                <a:latin typeface="Arial" panose="020B0604020202020204"/>
                <a:ea typeface="+mn-ea"/>
                <a:cs typeface="+mn-cs"/>
              </a:rPr>
              <a:t>commercial</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 data </a:t>
            </a:r>
            <a:r>
              <a:rPr kumimoji="0" lang="nb-NO" sz="1000" b="0" i="0" u="none" strike="noStrike" kern="1200" cap="none" spc="0" normalizeH="0" baseline="0" noProof="0" err="1">
                <a:ln>
                  <a:noFill/>
                </a:ln>
                <a:solidFill>
                  <a:srgbClr val="000000"/>
                </a:solidFill>
                <a:effectLst/>
                <a:uLnTx/>
                <a:uFillTx/>
                <a:latin typeface="Arial" panose="020B0604020202020204"/>
                <a:ea typeface="+mn-ea"/>
                <a:cs typeface="+mn-cs"/>
              </a:rPr>
              <a:t>protection</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a:ea typeface="+mn-ea"/>
                <a:cs typeface="+mn-cs"/>
              </a:rPr>
              <a:t>Saksdokumentasjon: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hlinkClick r:id="rId4"/>
              </a:rPr>
              <a:t>https://www.ntnu.no/web/adm-it/microsoft-copilot-ki-verktoy-for-studenter-og-ansatte</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a:ea typeface="+mn-ea"/>
                <a:cs typeface="+mn-cs"/>
              </a:rPr>
              <a:t>Hvordan bruke:</a:t>
            </a:r>
          </a:p>
          <a:p>
            <a:pPr lvl="0">
              <a:defRPr/>
            </a:pPr>
            <a:r>
              <a:rPr lang="nb-NO" sz="1000">
                <a:solidFill>
                  <a:srgbClr val="000000"/>
                </a:solidFill>
                <a:hlinkClick r:id="rId5"/>
              </a:rPr>
              <a:t>https://copilot.</a:t>
            </a:r>
            <a:r>
              <a:rPr lang="nb-NO" sz="1000">
                <a:solidFill>
                  <a:srgbClr val="000000"/>
                </a:solidFill>
                <a:latin typeface="Arial" panose="020B0604020202020204"/>
                <a:hlinkClick r:id="rId5"/>
              </a:rPr>
              <a:t>microsoft.com</a:t>
            </a:r>
            <a:r>
              <a:rPr lang="nb-NO" sz="1000">
                <a:solidFill>
                  <a:srgbClr val="000000"/>
                </a:solidFill>
                <a:latin typeface="Arial" panose="020B0604020202020204"/>
              </a:rPr>
              <a:t>   </a:t>
            </a:r>
            <a:endParaRPr kumimoji="0" lang="nb-NO" sz="1000" i="0" u="none" strike="noStrike" kern="1200" cap="none" spc="0" normalizeH="0" baseline="0" noProof="0">
              <a:ln>
                <a:noFill/>
              </a:ln>
              <a:solidFill>
                <a:srgbClr val="000000"/>
              </a:solidFill>
              <a:effectLst/>
              <a:uLnTx/>
              <a:uFillTx/>
              <a:latin typeface="Arial" panose="020B0604020202020204"/>
            </a:endParaRPr>
          </a:p>
        </p:txBody>
      </p:sp>
      <p:sp>
        <p:nvSpPr>
          <p:cNvPr id="3" name="Speech Bubble: Rectangle 2">
            <a:extLst>
              <a:ext uri="{FF2B5EF4-FFF2-40B4-BE49-F238E27FC236}">
                <a16:creationId xmlns:a16="http://schemas.microsoft.com/office/drawing/2014/main" id="{FE763D09-DF11-8072-8ED6-C37114BF46CF}"/>
              </a:ext>
            </a:extLst>
          </p:cNvPr>
          <p:cNvSpPr/>
          <p:nvPr/>
        </p:nvSpPr>
        <p:spPr>
          <a:xfrm>
            <a:off x="9708776" y="4131198"/>
            <a:ext cx="2259107" cy="2387194"/>
          </a:xfrm>
          <a:prstGeom prst="wedgeRectCallout">
            <a:avLst>
              <a:gd name="adj1" fmla="val -152309"/>
              <a:gd name="adj2" fmla="val 3715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000" b="1" i="0" u="none" strike="noStrike" kern="1200" cap="none" spc="0" normalizeH="0" baseline="0" noProof="0">
                <a:ln>
                  <a:noFill/>
                </a:ln>
                <a:solidFill>
                  <a:srgbClr val="272833"/>
                </a:solidFill>
                <a:effectLst/>
                <a:uLnTx/>
                <a:uFillTx/>
                <a:latin typeface="Open Sans" panose="020B0606030504020204" pitchFamily="34" charset="0"/>
                <a:ea typeface="+mn-ea"/>
                <a:cs typeface="+mn-cs"/>
              </a:rPr>
              <a:t>Testing av Copilot for Microsoft 365</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n-NO" sz="1000" b="0" i="0" u="none" strike="noStrike" kern="1200" cap="none" spc="0" normalizeH="0" baseline="0" noProof="0">
                <a:ln>
                  <a:noFill/>
                </a:ln>
                <a:solidFill>
                  <a:srgbClr val="272833"/>
                </a:solidFill>
                <a:effectLst/>
                <a:uLnTx/>
                <a:uFillTx/>
                <a:latin typeface="Open Sans" panose="020B0606030504020204" pitchFamily="34" charset="0"/>
                <a:ea typeface="+mn-ea"/>
                <a:cs typeface="+mn-cs"/>
              </a:rPr>
            </a:br>
            <a:r>
              <a:rPr kumimoji="0" lang="nb-NO" sz="1000" b="0" i="0" u="none" strike="noStrike" kern="1200" cap="none" spc="0" normalizeH="0" baseline="0" noProof="0">
                <a:ln>
                  <a:noFill/>
                </a:ln>
                <a:solidFill>
                  <a:srgbClr val="272833"/>
                </a:solidFill>
                <a:effectLst/>
                <a:uLnTx/>
                <a:uFillTx/>
                <a:latin typeface="Open Sans" panose="020B0606030504020204" pitchFamily="34" charset="0"/>
                <a:ea typeface="+mn-ea"/>
                <a:cs typeface="+mn-cs"/>
              </a:rPr>
              <a:t>Åpnet for teknisk test i IT-avdelingen 10-15 brukere</a:t>
            </a: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a:ea typeface="+mn-ea"/>
                <a:cs typeface="+mn-cs"/>
              </a:rPr>
              <a:t>Saksdokumentasjon: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hlinkClick r:id="rId6"/>
              </a:rPr>
              <a:t>https://www.ntnu.no/adm/it/copilot/verktoykasse/m365-copilot-test</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a:solidFill>
                <a:srgbClr val="000000"/>
              </a:solidFill>
              <a:latin typeface="Arial" panose="020B0604020202020204"/>
            </a:endParaRPr>
          </a:p>
          <a:p>
            <a:pPr lvl="0">
              <a:defRPr/>
            </a:pPr>
            <a:r>
              <a:rPr lang="nb-NO" sz="1000" b="1">
                <a:solidFill>
                  <a:srgbClr val="000000"/>
                </a:solidFill>
              </a:rPr>
              <a:t>Hvordan bruke:</a:t>
            </a:r>
          </a:p>
          <a:p>
            <a:pPr lvl="0">
              <a:defRPr/>
            </a:pPr>
            <a:r>
              <a:rPr lang="nb-NO" sz="1000">
                <a:solidFill>
                  <a:srgbClr val="000000"/>
                </a:solidFill>
              </a:rPr>
              <a:t>Lukket test fram til 31. august 2024</a:t>
            </a: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FD4B939-9E78-2616-CFA4-263F4C1C6ED3}"/>
              </a:ext>
            </a:extLst>
          </p:cNvPr>
          <p:cNvPicPr>
            <a:picLocks noChangeAspect="1"/>
          </p:cNvPicPr>
          <p:nvPr/>
        </p:nvPicPr>
        <p:blipFill>
          <a:blip r:embed="rId7"/>
          <a:stretch>
            <a:fillRect/>
          </a:stretch>
        </p:blipFill>
        <p:spPr>
          <a:xfrm>
            <a:off x="72443" y="4131197"/>
            <a:ext cx="2374193" cy="1784182"/>
          </a:xfrm>
          <a:prstGeom prst="rect">
            <a:avLst/>
          </a:prstGeom>
        </p:spPr>
      </p:pic>
      <p:cxnSp>
        <p:nvCxnSpPr>
          <p:cNvPr id="8" name="Straight Arrow Connector 7">
            <a:extLst>
              <a:ext uri="{FF2B5EF4-FFF2-40B4-BE49-F238E27FC236}">
                <a16:creationId xmlns:a16="http://schemas.microsoft.com/office/drawing/2014/main" id="{EA04DDE3-4675-FA5C-25F8-911A34978692}"/>
              </a:ext>
            </a:extLst>
          </p:cNvPr>
          <p:cNvCxnSpPr>
            <a:cxnSpLocks/>
            <a:stCxn id="2" idx="2"/>
            <a:endCxn id="4" idx="0"/>
          </p:cNvCxnSpPr>
          <p:nvPr/>
        </p:nvCxnSpPr>
        <p:spPr>
          <a:xfrm flipH="1">
            <a:off x="1259540" y="3514165"/>
            <a:ext cx="1" cy="617032"/>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410" name="Picture 2" descr="ChatGPT er blitt integrert i Microsoft 365, og med det har man fått en kunstig intelligent medhjelper.">
            <a:extLst>
              <a:ext uri="{FF2B5EF4-FFF2-40B4-BE49-F238E27FC236}">
                <a16:creationId xmlns:a16="http://schemas.microsoft.com/office/drawing/2014/main" id="{C94A540A-94BB-1989-1D58-D2B50DB9C2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5260" y="2159382"/>
            <a:ext cx="2259107" cy="126961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F545437-CA59-7C65-2E46-501AE3B8CB39}"/>
              </a:ext>
            </a:extLst>
          </p:cNvPr>
          <p:cNvCxnSpPr>
            <a:cxnSpLocks/>
            <a:stCxn id="3" idx="0"/>
            <a:endCxn id="17410" idx="2"/>
          </p:cNvCxnSpPr>
          <p:nvPr/>
        </p:nvCxnSpPr>
        <p:spPr>
          <a:xfrm flipH="1" flipV="1">
            <a:off x="10814814" y="3429000"/>
            <a:ext cx="23516" cy="702198"/>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750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471B44-ABAB-E91A-DF2C-AD7BA3738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4" y="667260"/>
            <a:ext cx="5518365" cy="552347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21683BC0-A170-291E-CE06-DA354910D2D4}"/>
              </a:ext>
            </a:extLst>
          </p:cNvPr>
          <p:cNvPicPr>
            <a:picLocks noChangeAspect="1"/>
          </p:cNvPicPr>
          <p:nvPr/>
        </p:nvPicPr>
        <p:blipFill>
          <a:blip r:embed="rId4"/>
          <a:stretch>
            <a:fillRect/>
          </a:stretch>
        </p:blipFill>
        <p:spPr>
          <a:xfrm>
            <a:off x="5634479" y="1983468"/>
            <a:ext cx="6391275" cy="3181350"/>
          </a:xfrm>
          <a:prstGeom prst="rect">
            <a:avLst/>
          </a:prstGeom>
          <a:ln w="38100">
            <a:solidFill>
              <a:srgbClr val="FF0000"/>
            </a:solidFill>
            <a:prstDash val="dash"/>
          </a:ln>
        </p:spPr>
      </p:pic>
      <p:sp>
        <p:nvSpPr>
          <p:cNvPr id="61" name="Freeform: Shape 60">
            <a:extLst>
              <a:ext uri="{FF2B5EF4-FFF2-40B4-BE49-F238E27FC236}">
                <a16:creationId xmlns:a16="http://schemas.microsoft.com/office/drawing/2014/main" id="{0E6CC9C2-BD97-A5B4-B67B-547F61D6037B}"/>
              </a:ext>
            </a:extLst>
          </p:cNvPr>
          <p:cNvSpPr/>
          <p:nvPr/>
        </p:nvSpPr>
        <p:spPr>
          <a:xfrm>
            <a:off x="1601627" y="5219690"/>
            <a:ext cx="2445472" cy="762009"/>
          </a:xfrm>
          <a:custGeom>
            <a:avLst/>
            <a:gdLst>
              <a:gd name="connsiteX0" fmla="*/ 1041991 w 2870791"/>
              <a:gd name="connsiteY0" fmla="*/ 0 h 2243470"/>
              <a:gd name="connsiteX1" fmla="*/ 0 w 2870791"/>
              <a:gd name="connsiteY1" fmla="*/ 1839432 h 2243470"/>
              <a:gd name="connsiteX2" fmla="*/ 467832 w 2870791"/>
              <a:gd name="connsiteY2" fmla="*/ 211587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4129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69042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41991 w 2870791"/>
              <a:gd name="connsiteY0" fmla="*/ 0 h 2243470"/>
              <a:gd name="connsiteX1" fmla="*/ 0 w 2870791"/>
              <a:gd name="connsiteY1" fmla="*/ 1839432 h 2243470"/>
              <a:gd name="connsiteX2" fmla="*/ 480532 w 2870791"/>
              <a:gd name="connsiteY2" fmla="*/ 2087304 h 2243470"/>
              <a:gd name="connsiteX3" fmla="*/ 776177 w 2870791"/>
              <a:gd name="connsiteY3" fmla="*/ 2178567 h 2243470"/>
              <a:gd name="connsiteX4" fmla="*/ 1137684 w 2870791"/>
              <a:gd name="connsiteY4" fmla="*/ 2243470 h 2243470"/>
              <a:gd name="connsiteX5" fmla="*/ 1690577 w 2870791"/>
              <a:gd name="connsiteY5" fmla="*/ 2243470 h 2243470"/>
              <a:gd name="connsiteX6" fmla="*/ 2094614 w 2870791"/>
              <a:gd name="connsiteY6" fmla="*/ 2190307 h 2243470"/>
              <a:gd name="connsiteX7" fmla="*/ 2498651 w 2870791"/>
              <a:gd name="connsiteY7" fmla="*/ 2062716 h 2243470"/>
              <a:gd name="connsiteX8" fmla="*/ 2679405 w 2870791"/>
              <a:gd name="connsiteY8" fmla="*/ 1998921 h 2243470"/>
              <a:gd name="connsiteX9" fmla="*/ 2870791 w 2870791"/>
              <a:gd name="connsiteY9" fmla="*/ 1892595 h 2243470"/>
              <a:gd name="connsiteX10" fmla="*/ 1796902 w 2870791"/>
              <a:gd name="connsiteY10" fmla="*/ 53163 h 2243470"/>
              <a:gd name="connsiteX11" fmla="*/ 1658679 w 2870791"/>
              <a:gd name="connsiteY11" fmla="*/ 95693 h 2243470"/>
              <a:gd name="connsiteX12" fmla="*/ 1435395 w 2870791"/>
              <a:gd name="connsiteY12" fmla="*/ 116958 h 2243470"/>
              <a:gd name="connsiteX13" fmla="*/ 1297172 w 2870791"/>
              <a:gd name="connsiteY13" fmla="*/ 106325 h 2243470"/>
              <a:gd name="connsiteX14" fmla="*/ 1180214 w 2870791"/>
              <a:gd name="connsiteY14" fmla="*/ 74428 h 2243470"/>
              <a:gd name="connsiteX15" fmla="*/ 1041991 w 2870791"/>
              <a:gd name="connsiteY15" fmla="*/ 0 h 2243470"/>
              <a:gd name="connsiteX0" fmla="*/ 1073741 w 2902541"/>
              <a:gd name="connsiteY0" fmla="*/ 0 h 2243470"/>
              <a:gd name="connsiteX1" fmla="*/ 0 w 2902541"/>
              <a:gd name="connsiteY1" fmla="*/ 1874357 h 2243470"/>
              <a:gd name="connsiteX2" fmla="*/ 512282 w 2902541"/>
              <a:gd name="connsiteY2" fmla="*/ 2087304 h 2243470"/>
              <a:gd name="connsiteX3" fmla="*/ 807927 w 2902541"/>
              <a:gd name="connsiteY3" fmla="*/ 2178567 h 2243470"/>
              <a:gd name="connsiteX4" fmla="*/ 1169434 w 2902541"/>
              <a:gd name="connsiteY4" fmla="*/ 2243470 h 2243470"/>
              <a:gd name="connsiteX5" fmla="*/ 1722327 w 2902541"/>
              <a:gd name="connsiteY5" fmla="*/ 2243470 h 2243470"/>
              <a:gd name="connsiteX6" fmla="*/ 2126364 w 2902541"/>
              <a:gd name="connsiteY6" fmla="*/ 2190307 h 2243470"/>
              <a:gd name="connsiteX7" fmla="*/ 2530401 w 2902541"/>
              <a:gd name="connsiteY7" fmla="*/ 2062716 h 2243470"/>
              <a:gd name="connsiteX8" fmla="*/ 2711155 w 2902541"/>
              <a:gd name="connsiteY8" fmla="*/ 1998921 h 2243470"/>
              <a:gd name="connsiteX9" fmla="*/ 2902541 w 2902541"/>
              <a:gd name="connsiteY9" fmla="*/ 1892595 h 2243470"/>
              <a:gd name="connsiteX10" fmla="*/ 1828652 w 2902541"/>
              <a:gd name="connsiteY10" fmla="*/ 53163 h 2243470"/>
              <a:gd name="connsiteX11" fmla="*/ 1690429 w 2902541"/>
              <a:gd name="connsiteY11" fmla="*/ 95693 h 2243470"/>
              <a:gd name="connsiteX12" fmla="*/ 1467145 w 2902541"/>
              <a:gd name="connsiteY12" fmla="*/ 116958 h 2243470"/>
              <a:gd name="connsiteX13" fmla="*/ 1328922 w 2902541"/>
              <a:gd name="connsiteY13" fmla="*/ 106325 h 2243470"/>
              <a:gd name="connsiteX14" fmla="*/ 1211964 w 2902541"/>
              <a:gd name="connsiteY14" fmla="*/ 74428 h 2243470"/>
              <a:gd name="connsiteX15" fmla="*/ 1073741 w 2902541"/>
              <a:gd name="connsiteY15" fmla="*/ 0 h 2243470"/>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22327 w 2902541"/>
              <a:gd name="connsiteY6" fmla="*/ 2243470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530401 w 2902541"/>
              <a:gd name="connsiteY8" fmla="*/ 2062716 h 2259123"/>
              <a:gd name="connsiteX9" fmla="*/ 2711155 w 2902541"/>
              <a:gd name="connsiteY9" fmla="*/ 1998921 h 2259123"/>
              <a:gd name="connsiteX10" fmla="*/ 2902541 w 2902541"/>
              <a:gd name="connsiteY10" fmla="*/ 1892595 h 2259123"/>
              <a:gd name="connsiteX11" fmla="*/ 1828652 w 2902541"/>
              <a:gd name="connsiteY11" fmla="*/ 53163 h 2259123"/>
              <a:gd name="connsiteX12" fmla="*/ 1690429 w 2902541"/>
              <a:gd name="connsiteY12" fmla="*/ 95693 h 2259123"/>
              <a:gd name="connsiteX13" fmla="*/ 1467145 w 2902541"/>
              <a:gd name="connsiteY13" fmla="*/ 116958 h 2259123"/>
              <a:gd name="connsiteX14" fmla="*/ 1328922 w 2902541"/>
              <a:gd name="connsiteY14" fmla="*/ 106325 h 2259123"/>
              <a:gd name="connsiteX15" fmla="*/ 1211964 w 2902541"/>
              <a:gd name="connsiteY15" fmla="*/ 74428 h 2259123"/>
              <a:gd name="connsiteX16" fmla="*/ 1073741 w 2902541"/>
              <a:gd name="connsiteY16"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627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1073741 w 2902541"/>
              <a:gd name="connsiteY0" fmla="*/ 0 h 2259123"/>
              <a:gd name="connsiteX1" fmla="*/ 0 w 2902541"/>
              <a:gd name="connsiteY1" fmla="*/ 1874357 h 2259123"/>
              <a:gd name="connsiteX2" fmla="*/ 512282 w 2902541"/>
              <a:gd name="connsiteY2" fmla="*/ 2087304 h 2259123"/>
              <a:gd name="connsiteX3" fmla="*/ 807927 w 2902541"/>
              <a:gd name="connsiteY3" fmla="*/ 2178567 h 2259123"/>
              <a:gd name="connsiteX4" fmla="*/ 1169434 w 2902541"/>
              <a:gd name="connsiteY4" fmla="*/ 2243470 h 2259123"/>
              <a:gd name="connsiteX5" fmla="*/ 1484497 w 2902541"/>
              <a:gd name="connsiteY5" fmla="*/ 2259123 h 2259123"/>
              <a:gd name="connsiteX6" fmla="*/ 1763602 w 2902541"/>
              <a:gd name="connsiteY6" fmla="*/ 2252995 h 2259123"/>
              <a:gd name="connsiteX7" fmla="*/ 2126364 w 2902541"/>
              <a:gd name="connsiteY7" fmla="*/ 2190307 h 2259123"/>
              <a:gd name="connsiteX8" fmla="*/ 2386197 w 2902541"/>
              <a:gd name="connsiteY8" fmla="*/ 2125773 h 2259123"/>
              <a:gd name="connsiteX9" fmla="*/ 2530401 w 2902541"/>
              <a:gd name="connsiteY9" fmla="*/ 2075416 h 2259123"/>
              <a:gd name="connsiteX10" fmla="*/ 2711155 w 2902541"/>
              <a:gd name="connsiteY10" fmla="*/ 1998921 h 2259123"/>
              <a:gd name="connsiteX11" fmla="*/ 2902541 w 2902541"/>
              <a:gd name="connsiteY11" fmla="*/ 1892595 h 2259123"/>
              <a:gd name="connsiteX12" fmla="*/ 1828652 w 2902541"/>
              <a:gd name="connsiteY12" fmla="*/ 53163 h 2259123"/>
              <a:gd name="connsiteX13" fmla="*/ 1690429 w 2902541"/>
              <a:gd name="connsiteY13" fmla="*/ 95693 h 2259123"/>
              <a:gd name="connsiteX14" fmla="*/ 1467145 w 2902541"/>
              <a:gd name="connsiteY14" fmla="*/ 116958 h 2259123"/>
              <a:gd name="connsiteX15" fmla="*/ 1328922 w 2902541"/>
              <a:gd name="connsiteY15" fmla="*/ 106325 h 2259123"/>
              <a:gd name="connsiteX16" fmla="*/ 1211964 w 2902541"/>
              <a:gd name="connsiteY16" fmla="*/ 74428 h 2259123"/>
              <a:gd name="connsiteX17" fmla="*/ 1073741 w 2902541"/>
              <a:gd name="connsiteY17" fmla="*/ 0 h 2259123"/>
              <a:gd name="connsiteX0" fmla="*/ 1011828 w 2902541"/>
              <a:gd name="connsiteY0" fmla="*/ 0 h 2287698"/>
              <a:gd name="connsiteX1" fmla="*/ 0 w 2902541"/>
              <a:gd name="connsiteY1" fmla="*/ 1902932 h 2287698"/>
              <a:gd name="connsiteX2" fmla="*/ 512282 w 2902541"/>
              <a:gd name="connsiteY2" fmla="*/ 2115879 h 2287698"/>
              <a:gd name="connsiteX3" fmla="*/ 807927 w 2902541"/>
              <a:gd name="connsiteY3" fmla="*/ 2207142 h 2287698"/>
              <a:gd name="connsiteX4" fmla="*/ 1169434 w 2902541"/>
              <a:gd name="connsiteY4" fmla="*/ 2272045 h 2287698"/>
              <a:gd name="connsiteX5" fmla="*/ 1484497 w 2902541"/>
              <a:gd name="connsiteY5" fmla="*/ 2287698 h 2287698"/>
              <a:gd name="connsiteX6" fmla="*/ 1763602 w 2902541"/>
              <a:gd name="connsiteY6" fmla="*/ 2281570 h 2287698"/>
              <a:gd name="connsiteX7" fmla="*/ 2126364 w 2902541"/>
              <a:gd name="connsiteY7" fmla="*/ 2218882 h 2287698"/>
              <a:gd name="connsiteX8" fmla="*/ 2386197 w 2902541"/>
              <a:gd name="connsiteY8" fmla="*/ 2154348 h 2287698"/>
              <a:gd name="connsiteX9" fmla="*/ 2530401 w 2902541"/>
              <a:gd name="connsiteY9" fmla="*/ 2103991 h 2287698"/>
              <a:gd name="connsiteX10" fmla="*/ 2711155 w 2902541"/>
              <a:gd name="connsiteY10" fmla="*/ 2027496 h 2287698"/>
              <a:gd name="connsiteX11" fmla="*/ 2902541 w 2902541"/>
              <a:gd name="connsiteY11" fmla="*/ 1921170 h 2287698"/>
              <a:gd name="connsiteX12" fmla="*/ 1828652 w 2902541"/>
              <a:gd name="connsiteY12" fmla="*/ 81738 h 2287698"/>
              <a:gd name="connsiteX13" fmla="*/ 1690429 w 2902541"/>
              <a:gd name="connsiteY13" fmla="*/ 124268 h 2287698"/>
              <a:gd name="connsiteX14" fmla="*/ 1467145 w 2902541"/>
              <a:gd name="connsiteY14" fmla="*/ 145533 h 2287698"/>
              <a:gd name="connsiteX15" fmla="*/ 1328922 w 2902541"/>
              <a:gd name="connsiteY15" fmla="*/ 134900 h 2287698"/>
              <a:gd name="connsiteX16" fmla="*/ 1211964 w 2902541"/>
              <a:gd name="connsiteY16" fmla="*/ 103003 h 2287698"/>
              <a:gd name="connsiteX17" fmla="*/ 1011828 w 2902541"/>
              <a:gd name="connsiteY17" fmla="*/ 0 h 2287698"/>
              <a:gd name="connsiteX0" fmla="*/ 1011828 w 2902541"/>
              <a:gd name="connsiteY0" fmla="*/ 0 h 2287698"/>
              <a:gd name="connsiteX1" fmla="*/ 0 w 2902541"/>
              <a:gd name="connsiteY1" fmla="*/ 1902932 h 2287698"/>
              <a:gd name="connsiteX2" fmla="*/ 512282 w 2902541"/>
              <a:gd name="connsiteY2" fmla="*/ 2115879 h 2287698"/>
              <a:gd name="connsiteX3" fmla="*/ 807927 w 2902541"/>
              <a:gd name="connsiteY3" fmla="*/ 2207142 h 2287698"/>
              <a:gd name="connsiteX4" fmla="*/ 1169434 w 2902541"/>
              <a:gd name="connsiteY4" fmla="*/ 2272045 h 2287698"/>
              <a:gd name="connsiteX5" fmla="*/ 1484497 w 2902541"/>
              <a:gd name="connsiteY5" fmla="*/ 2287698 h 2287698"/>
              <a:gd name="connsiteX6" fmla="*/ 1763602 w 2902541"/>
              <a:gd name="connsiteY6" fmla="*/ 2281570 h 2287698"/>
              <a:gd name="connsiteX7" fmla="*/ 2126364 w 2902541"/>
              <a:gd name="connsiteY7" fmla="*/ 2218882 h 2287698"/>
              <a:gd name="connsiteX8" fmla="*/ 2386197 w 2902541"/>
              <a:gd name="connsiteY8" fmla="*/ 2154348 h 2287698"/>
              <a:gd name="connsiteX9" fmla="*/ 2530401 w 2902541"/>
              <a:gd name="connsiteY9" fmla="*/ 2103991 h 2287698"/>
              <a:gd name="connsiteX10" fmla="*/ 2711155 w 2902541"/>
              <a:gd name="connsiteY10" fmla="*/ 2027496 h 2287698"/>
              <a:gd name="connsiteX11" fmla="*/ 2902541 w 2902541"/>
              <a:gd name="connsiteY11" fmla="*/ 1921170 h 2287698"/>
              <a:gd name="connsiteX12" fmla="*/ 1876277 w 2902541"/>
              <a:gd name="connsiteY12" fmla="*/ 62688 h 2287698"/>
              <a:gd name="connsiteX13" fmla="*/ 1690429 w 2902541"/>
              <a:gd name="connsiteY13" fmla="*/ 124268 h 2287698"/>
              <a:gd name="connsiteX14" fmla="*/ 1467145 w 2902541"/>
              <a:gd name="connsiteY14" fmla="*/ 145533 h 2287698"/>
              <a:gd name="connsiteX15" fmla="*/ 1328922 w 2902541"/>
              <a:gd name="connsiteY15" fmla="*/ 134900 h 2287698"/>
              <a:gd name="connsiteX16" fmla="*/ 1211964 w 2902541"/>
              <a:gd name="connsiteY16" fmla="*/ 103003 h 2287698"/>
              <a:gd name="connsiteX17" fmla="*/ 1011828 w 2902541"/>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30401 w 3007316"/>
              <a:gd name="connsiteY9" fmla="*/ 2103991 h 2287698"/>
              <a:gd name="connsiteX10" fmla="*/ 2711155 w 3007316"/>
              <a:gd name="connsiteY10" fmla="*/ 2027496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30401 w 3007316"/>
              <a:gd name="connsiteY9" fmla="*/ 2103991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386197 w 3007316"/>
              <a:gd name="connsiteY8" fmla="*/ 2154348 h 2287698"/>
              <a:gd name="connsiteX9" fmla="*/ 2554214 w 3007316"/>
              <a:gd name="connsiteY9" fmla="*/ 2175428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87698"/>
              <a:gd name="connsiteX1" fmla="*/ 0 w 3007316"/>
              <a:gd name="connsiteY1" fmla="*/ 1902932 h 2287698"/>
              <a:gd name="connsiteX2" fmla="*/ 512282 w 3007316"/>
              <a:gd name="connsiteY2" fmla="*/ 2115879 h 2287698"/>
              <a:gd name="connsiteX3" fmla="*/ 807927 w 3007316"/>
              <a:gd name="connsiteY3" fmla="*/ 2207142 h 2287698"/>
              <a:gd name="connsiteX4" fmla="*/ 1169434 w 3007316"/>
              <a:gd name="connsiteY4" fmla="*/ 2272045 h 2287698"/>
              <a:gd name="connsiteX5" fmla="*/ 1484497 w 3007316"/>
              <a:gd name="connsiteY5" fmla="*/ 2287698 h 2287698"/>
              <a:gd name="connsiteX6" fmla="*/ 1763602 w 3007316"/>
              <a:gd name="connsiteY6" fmla="*/ 2281570 h 2287698"/>
              <a:gd name="connsiteX7" fmla="*/ 2126364 w 3007316"/>
              <a:gd name="connsiteY7" fmla="*/ 2218882 h 2287698"/>
              <a:gd name="connsiteX8" fmla="*/ 2400485 w 3007316"/>
              <a:gd name="connsiteY8" fmla="*/ 2211498 h 2287698"/>
              <a:gd name="connsiteX9" fmla="*/ 2554214 w 3007316"/>
              <a:gd name="connsiteY9" fmla="*/ 2175428 h 2287698"/>
              <a:gd name="connsiteX10" fmla="*/ 2754018 w 3007316"/>
              <a:gd name="connsiteY10" fmla="*/ 2079883 h 2287698"/>
              <a:gd name="connsiteX11" fmla="*/ 3007316 w 3007316"/>
              <a:gd name="connsiteY11" fmla="*/ 1978320 h 2287698"/>
              <a:gd name="connsiteX12" fmla="*/ 1876277 w 3007316"/>
              <a:gd name="connsiteY12" fmla="*/ 62688 h 2287698"/>
              <a:gd name="connsiteX13" fmla="*/ 1690429 w 3007316"/>
              <a:gd name="connsiteY13" fmla="*/ 124268 h 2287698"/>
              <a:gd name="connsiteX14" fmla="*/ 1467145 w 3007316"/>
              <a:gd name="connsiteY14" fmla="*/ 145533 h 2287698"/>
              <a:gd name="connsiteX15" fmla="*/ 1328922 w 3007316"/>
              <a:gd name="connsiteY15" fmla="*/ 134900 h 2287698"/>
              <a:gd name="connsiteX16" fmla="*/ 1211964 w 3007316"/>
              <a:gd name="connsiteY16" fmla="*/ 103003 h 2287698"/>
              <a:gd name="connsiteX17" fmla="*/ 1011828 w 3007316"/>
              <a:gd name="connsiteY17" fmla="*/ 0 h 2287698"/>
              <a:gd name="connsiteX0" fmla="*/ 1011828 w 3007316"/>
              <a:gd name="connsiteY0" fmla="*/ 0 h 2295256"/>
              <a:gd name="connsiteX1" fmla="*/ 0 w 3007316"/>
              <a:gd name="connsiteY1" fmla="*/ 1902932 h 2295256"/>
              <a:gd name="connsiteX2" fmla="*/ 512282 w 3007316"/>
              <a:gd name="connsiteY2" fmla="*/ 2115879 h 2295256"/>
              <a:gd name="connsiteX3" fmla="*/ 807927 w 3007316"/>
              <a:gd name="connsiteY3" fmla="*/ 2207142 h 2295256"/>
              <a:gd name="connsiteX4" fmla="*/ 1169434 w 3007316"/>
              <a:gd name="connsiteY4" fmla="*/ 2272045 h 2295256"/>
              <a:gd name="connsiteX5" fmla="*/ 1484497 w 3007316"/>
              <a:gd name="connsiteY5" fmla="*/ 2287698 h 2295256"/>
              <a:gd name="connsiteX6" fmla="*/ 1763602 w 3007316"/>
              <a:gd name="connsiteY6" fmla="*/ 2281570 h 2295256"/>
              <a:gd name="connsiteX7" fmla="*/ 2154939 w 3007316"/>
              <a:gd name="connsiteY7" fmla="*/ 2290320 h 2295256"/>
              <a:gd name="connsiteX8" fmla="*/ 2400485 w 3007316"/>
              <a:gd name="connsiteY8" fmla="*/ 2211498 h 2295256"/>
              <a:gd name="connsiteX9" fmla="*/ 2554214 w 3007316"/>
              <a:gd name="connsiteY9" fmla="*/ 2175428 h 2295256"/>
              <a:gd name="connsiteX10" fmla="*/ 2754018 w 3007316"/>
              <a:gd name="connsiteY10" fmla="*/ 2079883 h 2295256"/>
              <a:gd name="connsiteX11" fmla="*/ 3007316 w 3007316"/>
              <a:gd name="connsiteY11" fmla="*/ 1978320 h 2295256"/>
              <a:gd name="connsiteX12" fmla="*/ 1876277 w 3007316"/>
              <a:gd name="connsiteY12" fmla="*/ 62688 h 2295256"/>
              <a:gd name="connsiteX13" fmla="*/ 1690429 w 3007316"/>
              <a:gd name="connsiteY13" fmla="*/ 124268 h 2295256"/>
              <a:gd name="connsiteX14" fmla="*/ 1467145 w 3007316"/>
              <a:gd name="connsiteY14" fmla="*/ 145533 h 2295256"/>
              <a:gd name="connsiteX15" fmla="*/ 1328922 w 3007316"/>
              <a:gd name="connsiteY15" fmla="*/ 134900 h 2295256"/>
              <a:gd name="connsiteX16" fmla="*/ 1211964 w 3007316"/>
              <a:gd name="connsiteY16" fmla="*/ 103003 h 2295256"/>
              <a:gd name="connsiteX17" fmla="*/ 1011828 w 3007316"/>
              <a:gd name="connsiteY17" fmla="*/ 0 h 2295256"/>
              <a:gd name="connsiteX0" fmla="*/ 1011828 w 3007316"/>
              <a:gd name="connsiteY0" fmla="*/ 0 h 2338720"/>
              <a:gd name="connsiteX1" fmla="*/ 0 w 3007316"/>
              <a:gd name="connsiteY1" fmla="*/ 1902932 h 2338720"/>
              <a:gd name="connsiteX2" fmla="*/ 512282 w 3007316"/>
              <a:gd name="connsiteY2" fmla="*/ 2115879 h 2338720"/>
              <a:gd name="connsiteX3" fmla="*/ 807927 w 3007316"/>
              <a:gd name="connsiteY3" fmla="*/ 2207142 h 2338720"/>
              <a:gd name="connsiteX4" fmla="*/ 1169434 w 3007316"/>
              <a:gd name="connsiteY4" fmla="*/ 2272045 h 2338720"/>
              <a:gd name="connsiteX5" fmla="*/ 1484497 w 3007316"/>
              <a:gd name="connsiteY5" fmla="*/ 2287698 h 2338720"/>
              <a:gd name="connsiteX6" fmla="*/ 1777889 w 3007316"/>
              <a:gd name="connsiteY6" fmla="*/ 2338720 h 2338720"/>
              <a:gd name="connsiteX7" fmla="*/ 2154939 w 3007316"/>
              <a:gd name="connsiteY7" fmla="*/ 2290320 h 2338720"/>
              <a:gd name="connsiteX8" fmla="*/ 2400485 w 3007316"/>
              <a:gd name="connsiteY8" fmla="*/ 2211498 h 2338720"/>
              <a:gd name="connsiteX9" fmla="*/ 2554214 w 3007316"/>
              <a:gd name="connsiteY9" fmla="*/ 2175428 h 2338720"/>
              <a:gd name="connsiteX10" fmla="*/ 2754018 w 3007316"/>
              <a:gd name="connsiteY10" fmla="*/ 2079883 h 2338720"/>
              <a:gd name="connsiteX11" fmla="*/ 3007316 w 3007316"/>
              <a:gd name="connsiteY11" fmla="*/ 1978320 h 2338720"/>
              <a:gd name="connsiteX12" fmla="*/ 1876277 w 3007316"/>
              <a:gd name="connsiteY12" fmla="*/ 62688 h 2338720"/>
              <a:gd name="connsiteX13" fmla="*/ 1690429 w 3007316"/>
              <a:gd name="connsiteY13" fmla="*/ 124268 h 2338720"/>
              <a:gd name="connsiteX14" fmla="*/ 1467145 w 3007316"/>
              <a:gd name="connsiteY14" fmla="*/ 145533 h 2338720"/>
              <a:gd name="connsiteX15" fmla="*/ 1328922 w 3007316"/>
              <a:gd name="connsiteY15" fmla="*/ 134900 h 2338720"/>
              <a:gd name="connsiteX16" fmla="*/ 1211964 w 3007316"/>
              <a:gd name="connsiteY16" fmla="*/ 103003 h 2338720"/>
              <a:gd name="connsiteX17" fmla="*/ 1011828 w 3007316"/>
              <a:gd name="connsiteY17" fmla="*/ 0 h 2338720"/>
              <a:gd name="connsiteX0" fmla="*/ 1011828 w 3007316"/>
              <a:gd name="connsiteY0" fmla="*/ 0 h 2359135"/>
              <a:gd name="connsiteX1" fmla="*/ 0 w 3007316"/>
              <a:gd name="connsiteY1" fmla="*/ 1902932 h 2359135"/>
              <a:gd name="connsiteX2" fmla="*/ 512282 w 3007316"/>
              <a:gd name="connsiteY2" fmla="*/ 2115879 h 2359135"/>
              <a:gd name="connsiteX3" fmla="*/ 807927 w 3007316"/>
              <a:gd name="connsiteY3" fmla="*/ 2207142 h 2359135"/>
              <a:gd name="connsiteX4" fmla="*/ 1169434 w 3007316"/>
              <a:gd name="connsiteY4" fmla="*/ 2272045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512282 w 3007316"/>
              <a:gd name="connsiteY2" fmla="*/ 2115879 h 2359135"/>
              <a:gd name="connsiteX3" fmla="*/ 807927 w 3007316"/>
              <a:gd name="connsiteY3" fmla="*/ 2207142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512282 w 3007316"/>
              <a:gd name="connsiteY2" fmla="*/ 2115879 h 2359135"/>
              <a:gd name="connsiteX3" fmla="*/ 717439 w 3007316"/>
              <a:gd name="connsiteY3" fmla="*/ 2259529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011828 w 3007316"/>
              <a:gd name="connsiteY0" fmla="*/ 0 h 2359135"/>
              <a:gd name="connsiteX1" fmla="*/ 0 w 3007316"/>
              <a:gd name="connsiteY1" fmla="*/ 1902932 h 2359135"/>
              <a:gd name="connsiteX2" fmla="*/ 431319 w 3007316"/>
              <a:gd name="connsiteY2" fmla="*/ 2158741 h 2359135"/>
              <a:gd name="connsiteX3" fmla="*/ 717439 w 3007316"/>
              <a:gd name="connsiteY3" fmla="*/ 2259529 h 2359135"/>
              <a:gd name="connsiteX4" fmla="*/ 1117046 w 3007316"/>
              <a:gd name="connsiteY4" fmla="*/ 2338720 h 2359135"/>
              <a:gd name="connsiteX5" fmla="*/ 1484497 w 3007316"/>
              <a:gd name="connsiteY5" fmla="*/ 2359135 h 2359135"/>
              <a:gd name="connsiteX6" fmla="*/ 1777889 w 3007316"/>
              <a:gd name="connsiteY6" fmla="*/ 2338720 h 2359135"/>
              <a:gd name="connsiteX7" fmla="*/ 2154939 w 3007316"/>
              <a:gd name="connsiteY7" fmla="*/ 2290320 h 2359135"/>
              <a:gd name="connsiteX8" fmla="*/ 2400485 w 3007316"/>
              <a:gd name="connsiteY8" fmla="*/ 2211498 h 2359135"/>
              <a:gd name="connsiteX9" fmla="*/ 2554214 w 3007316"/>
              <a:gd name="connsiteY9" fmla="*/ 2175428 h 2359135"/>
              <a:gd name="connsiteX10" fmla="*/ 2754018 w 3007316"/>
              <a:gd name="connsiteY10" fmla="*/ 2079883 h 2359135"/>
              <a:gd name="connsiteX11" fmla="*/ 3007316 w 3007316"/>
              <a:gd name="connsiteY11" fmla="*/ 1978320 h 2359135"/>
              <a:gd name="connsiteX12" fmla="*/ 1876277 w 3007316"/>
              <a:gd name="connsiteY12" fmla="*/ 62688 h 2359135"/>
              <a:gd name="connsiteX13" fmla="*/ 1690429 w 3007316"/>
              <a:gd name="connsiteY13" fmla="*/ 124268 h 2359135"/>
              <a:gd name="connsiteX14" fmla="*/ 1467145 w 3007316"/>
              <a:gd name="connsiteY14" fmla="*/ 145533 h 2359135"/>
              <a:gd name="connsiteX15" fmla="*/ 1328922 w 3007316"/>
              <a:gd name="connsiteY15" fmla="*/ 134900 h 2359135"/>
              <a:gd name="connsiteX16" fmla="*/ 1211964 w 3007316"/>
              <a:gd name="connsiteY16" fmla="*/ 103003 h 2359135"/>
              <a:gd name="connsiteX17" fmla="*/ 1011828 w 3007316"/>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64477 w 3116854"/>
              <a:gd name="connsiteY7" fmla="*/ 2290320 h 2359135"/>
              <a:gd name="connsiteX8" fmla="*/ 2510023 w 3116854"/>
              <a:gd name="connsiteY8" fmla="*/ 2211498 h 2359135"/>
              <a:gd name="connsiteX9" fmla="*/ 2663752 w 3116854"/>
              <a:gd name="connsiteY9" fmla="*/ 2175428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510023 w 3116854"/>
              <a:gd name="connsiteY8" fmla="*/ 2211498 h 2359135"/>
              <a:gd name="connsiteX9" fmla="*/ 2663752 w 3116854"/>
              <a:gd name="connsiteY9" fmla="*/ 2175428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510023 w 3116854"/>
              <a:gd name="connsiteY8" fmla="*/ 2211498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540857 w 3116854"/>
              <a:gd name="connsiteY2" fmla="*/ 2158741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1985815 w 3116854"/>
              <a:gd name="connsiteY12" fmla="*/ 62688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2811335 w 3116854"/>
              <a:gd name="connsiteY12" fmla="*/ 1453966 h 2359135"/>
              <a:gd name="connsiteX13" fmla="*/ 1799967 w 3116854"/>
              <a:gd name="connsiteY13" fmla="*/ 124268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2811335 w 3116854"/>
              <a:gd name="connsiteY12" fmla="*/ 1453966 h 2359135"/>
              <a:gd name="connsiteX13" fmla="*/ 2421535 w 3116854"/>
              <a:gd name="connsiteY13" fmla="*/ 1626445 h 2359135"/>
              <a:gd name="connsiteX14" fmla="*/ 1576683 w 3116854"/>
              <a:gd name="connsiteY14" fmla="*/ 145533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2811335 w 3116854"/>
              <a:gd name="connsiteY12" fmla="*/ 1453966 h 2359135"/>
              <a:gd name="connsiteX13" fmla="*/ 2421535 w 3116854"/>
              <a:gd name="connsiteY13" fmla="*/ 1626445 h 2359135"/>
              <a:gd name="connsiteX14" fmla="*/ 2042860 w 3116854"/>
              <a:gd name="connsiteY14" fmla="*/ 1708200 h 2359135"/>
              <a:gd name="connsiteX15" fmla="*/ 1438460 w 3116854"/>
              <a:gd name="connsiteY15" fmla="*/ 134900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2811335 w 3116854"/>
              <a:gd name="connsiteY12" fmla="*/ 1453966 h 2359135"/>
              <a:gd name="connsiteX13" fmla="*/ 2421535 w 3116854"/>
              <a:gd name="connsiteY13" fmla="*/ 1626445 h 2359135"/>
              <a:gd name="connsiteX14" fmla="*/ 2042860 w 3116854"/>
              <a:gd name="connsiteY14" fmla="*/ 1708200 h 2359135"/>
              <a:gd name="connsiteX15" fmla="*/ 1419036 w 3116854"/>
              <a:gd name="connsiteY15" fmla="*/ 1717731 h 2359135"/>
              <a:gd name="connsiteX16" fmla="*/ 1321502 w 3116854"/>
              <a:gd name="connsiteY16" fmla="*/ 103003 h 2359135"/>
              <a:gd name="connsiteX17" fmla="*/ 1121366 w 3116854"/>
              <a:gd name="connsiteY17" fmla="*/ 0 h 2359135"/>
              <a:gd name="connsiteX0" fmla="*/ 1121366 w 3116854"/>
              <a:gd name="connsiteY0" fmla="*/ 0 h 2359135"/>
              <a:gd name="connsiteX1" fmla="*/ 0 w 3116854"/>
              <a:gd name="connsiteY1" fmla="*/ 1950557 h 2359135"/>
              <a:gd name="connsiteX2" fmla="*/ 497994 w 3116854"/>
              <a:gd name="connsiteY2" fmla="*/ 2149216 h 2359135"/>
              <a:gd name="connsiteX3" fmla="*/ 826977 w 3116854"/>
              <a:gd name="connsiteY3" fmla="*/ 2259529 h 2359135"/>
              <a:gd name="connsiteX4" fmla="*/ 1226584 w 3116854"/>
              <a:gd name="connsiteY4" fmla="*/ 2338720 h 2359135"/>
              <a:gd name="connsiteX5" fmla="*/ 1594035 w 3116854"/>
              <a:gd name="connsiteY5" fmla="*/ 2359135 h 2359135"/>
              <a:gd name="connsiteX6" fmla="*/ 1887427 w 3116854"/>
              <a:gd name="connsiteY6" fmla="*/ 2338720 h 2359135"/>
              <a:gd name="connsiteX7" fmla="*/ 2259715 w 3116854"/>
              <a:gd name="connsiteY7" fmla="*/ 2295082 h 2359135"/>
              <a:gd name="connsiteX8" fmla="*/ 2462398 w 3116854"/>
              <a:gd name="connsiteY8" fmla="*/ 2244836 h 2359135"/>
              <a:gd name="connsiteX9" fmla="*/ 2711377 w 3116854"/>
              <a:gd name="connsiteY9" fmla="*/ 2161141 h 2359135"/>
              <a:gd name="connsiteX10" fmla="*/ 2863556 w 3116854"/>
              <a:gd name="connsiteY10" fmla="*/ 2079883 h 2359135"/>
              <a:gd name="connsiteX11" fmla="*/ 3116854 w 3116854"/>
              <a:gd name="connsiteY11" fmla="*/ 1978320 h 2359135"/>
              <a:gd name="connsiteX12" fmla="*/ 2811335 w 3116854"/>
              <a:gd name="connsiteY12" fmla="*/ 1453966 h 2359135"/>
              <a:gd name="connsiteX13" fmla="*/ 2421535 w 3116854"/>
              <a:gd name="connsiteY13" fmla="*/ 1626445 h 2359135"/>
              <a:gd name="connsiteX14" fmla="*/ 2042860 w 3116854"/>
              <a:gd name="connsiteY14" fmla="*/ 1708200 h 2359135"/>
              <a:gd name="connsiteX15" fmla="*/ 1419036 w 3116854"/>
              <a:gd name="connsiteY15" fmla="*/ 1717731 h 2359135"/>
              <a:gd name="connsiteX16" fmla="*/ 797055 w 3116854"/>
              <a:gd name="connsiteY16" fmla="*/ 1605180 h 2359135"/>
              <a:gd name="connsiteX17" fmla="*/ 1121366 w 3116854"/>
              <a:gd name="connsiteY17" fmla="*/ 0 h 2359135"/>
              <a:gd name="connsiteX0" fmla="*/ 344406 w 3116854"/>
              <a:gd name="connsiteY0" fmla="*/ 0 h 1008184"/>
              <a:gd name="connsiteX1" fmla="*/ 0 w 3116854"/>
              <a:gd name="connsiteY1" fmla="*/ 599606 h 1008184"/>
              <a:gd name="connsiteX2" fmla="*/ 497994 w 3116854"/>
              <a:gd name="connsiteY2" fmla="*/ 798265 h 1008184"/>
              <a:gd name="connsiteX3" fmla="*/ 826977 w 3116854"/>
              <a:gd name="connsiteY3" fmla="*/ 908578 h 1008184"/>
              <a:gd name="connsiteX4" fmla="*/ 1226584 w 3116854"/>
              <a:gd name="connsiteY4" fmla="*/ 987769 h 1008184"/>
              <a:gd name="connsiteX5" fmla="*/ 1594035 w 3116854"/>
              <a:gd name="connsiteY5" fmla="*/ 1008184 h 1008184"/>
              <a:gd name="connsiteX6" fmla="*/ 1887427 w 3116854"/>
              <a:gd name="connsiteY6" fmla="*/ 987769 h 1008184"/>
              <a:gd name="connsiteX7" fmla="*/ 2259715 w 3116854"/>
              <a:gd name="connsiteY7" fmla="*/ 944131 h 1008184"/>
              <a:gd name="connsiteX8" fmla="*/ 2462398 w 3116854"/>
              <a:gd name="connsiteY8" fmla="*/ 893885 h 1008184"/>
              <a:gd name="connsiteX9" fmla="*/ 2711377 w 3116854"/>
              <a:gd name="connsiteY9" fmla="*/ 810190 h 1008184"/>
              <a:gd name="connsiteX10" fmla="*/ 2863556 w 3116854"/>
              <a:gd name="connsiteY10" fmla="*/ 728932 h 1008184"/>
              <a:gd name="connsiteX11" fmla="*/ 3116854 w 3116854"/>
              <a:gd name="connsiteY11" fmla="*/ 627369 h 1008184"/>
              <a:gd name="connsiteX12" fmla="*/ 2811335 w 3116854"/>
              <a:gd name="connsiteY12" fmla="*/ 103015 h 1008184"/>
              <a:gd name="connsiteX13" fmla="*/ 2421535 w 3116854"/>
              <a:gd name="connsiteY13" fmla="*/ 275494 h 1008184"/>
              <a:gd name="connsiteX14" fmla="*/ 2042860 w 3116854"/>
              <a:gd name="connsiteY14" fmla="*/ 357249 h 1008184"/>
              <a:gd name="connsiteX15" fmla="*/ 1419036 w 3116854"/>
              <a:gd name="connsiteY15" fmla="*/ 366780 h 1008184"/>
              <a:gd name="connsiteX16" fmla="*/ 797055 w 3116854"/>
              <a:gd name="connsiteY16" fmla="*/ 254229 h 1008184"/>
              <a:gd name="connsiteX17" fmla="*/ 344406 w 3116854"/>
              <a:gd name="connsiteY17" fmla="*/ 0 h 1008184"/>
              <a:gd name="connsiteX0" fmla="*/ 344406 w 3116854"/>
              <a:gd name="connsiteY0" fmla="*/ 0 h 1008184"/>
              <a:gd name="connsiteX1" fmla="*/ 0 w 3116854"/>
              <a:gd name="connsiteY1" fmla="*/ 599606 h 1008184"/>
              <a:gd name="connsiteX2" fmla="*/ 497994 w 3116854"/>
              <a:gd name="connsiteY2" fmla="*/ 798265 h 1008184"/>
              <a:gd name="connsiteX3" fmla="*/ 826977 w 3116854"/>
              <a:gd name="connsiteY3" fmla="*/ 908578 h 1008184"/>
              <a:gd name="connsiteX4" fmla="*/ 1226584 w 3116854"/>
              <a:gd name="connsiteY4" fmla="*/ 987769 h 1008184"/>
              <a:gd name="connsiteX5" fmla="*/ 1594035 w 3116854"/>
              <a:gd name="connsiteY5" fmla="*/ 1008184 h 1008184"/>
              <a:gd name="connsiteX6" fmla="*/ 1887427 w 3116854"/>
              <a:gd name="connsiteY6" fmla="*/ 987769 h 1008184"/>
              <a:gd name="connsiteX7" fmla="*/ 2259715 w 3116854"/>
              <a:gd name="connsiteY7" fmla="*/ 944131 h 1008184"/>
              <a:gd name="connsiteX8" fmla="*/ 2462398 w 3116854"/>
              <a:gd name="connsiteY8" fmla="*/ 893885 h 1008184"/>
              <a:gd name="connsiteX9" fmla="*/ 2711377 w 3116854"/>
              <a:gd name="connsiteY9" fmla="*/ 810190 h 1008184"/>
              <a:gd name="connsiteX10" fmla="*/ 2863556 w 3116854"/>
              <a:gd name="connsiteY10" fmla="*/ 728932 h 1008184"/>
              <a:gd name="connsiteX11" fmla="*/ 3116854 w 3116854"/>
              <a:gd name="connsiteY11" fmla="*/ 627369 h 1008184"/>
              <a:gd name="connsiteX12" fmla="*/ 2811335 w 3116854"/>
              <a:gd name="connsiteY12" fmla="*/ 103015 h 1008184"/>
              <a:gd name="connsiteX13" fmla="*/ 2421535 w 3116854"/>
              <a:gd name="connsiteY13" fmla="*/ 275494 h 1008184"/>
              <a:gd name="connsiteX14" fmla="*/ 2042860 w 3116854"/>
              <a:gd name="connsiteY14" fmla="*/ 357249 h 1008184"/>
              <a:gd name="connsiteX15" fmla="*/ 1419036 w 3116854"/>
              <a:gd name="connsiteY15" fmla="*/ 366780 h 1008184"/>
              <a:gd name="connsiteX16" fmla="*/ 611920 w 3116854"/>
              <a:gd name="connsiteY16" fmla="*/ 169164 h 1008184"/>
              <a:gd name="connsiteX17" fmla="*/ 344406 w 3116854"/>
              <a:gd name="connsiteY17" fmla="*/ 0 h 1008184"/>
              <a:gd name="connsiteX0" fmla="*/ 344406 w 3116854"/>
              <a:gd name="connsiteY0" fmla="*/ 0 h 1008184"/>
              <a:gd name="connsiteX1" fmla="*/ 0 w 3116854"/>
              <a:gd name="connsiteY1" fmla="*/ 599606 h 1008184"/>
              <a:gd name="connsiteX2" fmla="*/ 497994 w 3116854"/>
              <a:gd name="connsiteY2" fmla="*/ 798265 h 1008184"/>
              <a:gd name="connsiteX3" fmla="*/ 826977 w 3116854"/>
              <a:gd name="connsiteY3" fmla="*/ 908578 h 1008184"/>
              <a:gd name="connsiteX4" fmla="*/ 1226584 w 3116854"/>
              <a:gd name="connsiteY4" fmla="*/ 987769 h 1008184"/>
              <a:gd name="connsiteX5" fmla="*/ 1594035 w 3116854"/>
              <a:gd name="connsiteY5" fmla="*/ 1008184 h 1008184"/>
              <a:gd name="connsiteX6" fmla="*/ 1887427 w 3116854"/>
              <a:gd name="connsiteY6" fmla="*/ 987769 h 1008184"/>
              <a:gd name="connsiteX7" fmla="*/ 2259715 w 3116854"/>
              <a:gd name="connsiteY7" fmla="*/ 944131 h 1008184"/>
              <a:gd name="connsiteX8" fmla="*/ 2462398 w 3116854"/>
              <a:gd name="connsiteY8" fmla="*/ 893885 h 1008184"/>
              <a:gd name="connsiteX9" fmla="*/ 2711377 w 3116854"/>
              <a:gd name="connsiteY9" fmla="*/ 810190 h 1008184"/>
              <a:gd name="connsiteX10" fmla="*/ 2863556 w 3116854"/>
              <a:gd name="connsiteY10" fmla="*/ 728932 h 1008184"/>
              <a:gd name="connsiteX11" fmla="*/ 3116854 w 3116854"/>
              <a:gd name="connsiteY11" fmla="*/ 627369 h 1008184"/>
              <a:gd name="connsiteX12" fmla="*/ 2811335 w 3116854"/>
              <a:gd name="connsiteY12" fmla="*/ 103015 h 1008184"/>
              <a:gd name="connsiteX13" fmla="*/ 2421535 w 3116854"/>
              <a:gd name="connsiteY13" fmla="*/ 275494 h 1008184"/>
              <a:gd name="connsiteX14" fmla="*/ 2042860 w 3116854"/>
              <a:gd name="connsiteY14" fmla="*/ 357249 h 1008184"/>
              <a:gd name="connsiteX15" fmla="*/ 1419036 w 3116854"/>
              <a:gd name="connsiteY15" fmla="*/ 366780 h 1008184"/>
              <a:gd name="connsiteX16" fmla="*/ 981519 w 3116854"/>
              <a:gd name="connsiteY16" fmla="*/ 264658 h 1008184"/>
              <a:gd name="connsiteX17" fmla="*/ 611920 w 3116854"/>
              <a:gd name="connsiteY17" fmla="*/ 169164 h 1008184"/>
              <a:gd name="connsiteX18" fmla="*/ 344406 w 3116854"/>
              <a:gd name="connsiteY18" fmla="*/ 0 h 1008184"/>
              <a:gd name="connsiteX0" fmla="*/ 344406 w 3116854"/>
              <a:gd name="connsiteY0" fmla="*/ 0 h 1008184"/>
              <a:gd name="connsiteX1" fmla="*/ 0 w 3116854"/>
              <a:gd name="connsiteY1" fmla="*/ 599606 h 1008184"/>
              <a:gd name="connsiteX2" fmla="*/ 497994 w 3116854"/>
              <a:gd name="connsiteY2" fmla="*/ 798265 h 1008184"/>
              <a:gd name="connsiteX3" fmla="*/ 826977 w 3116854"/>
              <a:gd name="connsiteY3" fmla="*/ 908578 h 1008184"/>
              <a:gd name="connsiteX4" fmla="*/ 1226584 w 3116854"/>
              <a:gd name="connsiteY4" fmla="*/ 987769 h 1008184"/>
              <a:gd name="connsiteX5" fmla="*/ 1594035 w 3116854"/>
              <a:gd name="connsiteY5" fmla="*/ 1008184 h 1008184"/>
              <a:gd name="connsiteX6" fmla="*/ 1887427 w 3116854"/>
              <a:gd name="connsiteY6" fmla="*/ 987769 h 1008184"/>
              <a:gd name="connsiteX7" fmla="*/ 2259715 w 3116854"/>
              <a:gd name="connsiteY7" fmla="*/ 944131 h 1008184"/>
              <a:gd name="connsiteX8" fmla="*/ 2462398 w 3116854"/>
              <a:gd name="connsiteY8" fmla="*/ 893885 h 1008184"/>
              <a:gd name="connsiteX9" fmla="*/ 2711377 w 3116854"/>
              <a:gd name="connsiteY9" fmla="*/ 810190 h 1008184"/>
              <a:gd name="connsiteX10" fmla="*/ 2863556 w 3116854"/>
              <a:gd name="connsiteY10" fmla="*/ 728932 h 1008184"/>
              <a:gd name="connsiteX11" fmla="*/ 3116854 w 3116854"/>
              <a:gd name="connsiteY11" fmla="*/ 627369 h 1008184"/>
              <a:gd name="connsiteX12" fmla="*/ 2811335 w 3116854"/>
              <a:gd name="connsiteY12" fmla="*/ 103015 h 1008184"/>
              <a:gd name="connsiteX13" fmla="*/ 2421535 w 3116854"/>
              <a:gd name="connsiteY13" fmla="*/ 275494 h 1008184"/>
              <a:gd name="connsiteX14" fmla="*/ 2042860 w 3116854"/>
              <a:gd name="connsiteY14" fmla="*/ 357249 h 1008184"/>
              <a:gd name="connsiteX15" fmla="*/ 1419036 w 3116854"/>
              <a:gd name="connsiteY15" fmla="*/ 366780 h 1008184"/>
              <a:gd name="connsiteX16" fmla="*/ 978484 w 3116854"/>
              <a:gd name="connsiteY16" fmla="*/ 299315 h 1008184"/>
              <a:gd name="connsiteX17" fmla="*/ 611920 w 3116854"/>
              <a:gd name="connsiteY17" fmla="*/ 169164 h 1008184"/>
              <a:gd name="connsiteX18" fmla="*/ 344406 w 3116854"/>
              <a:gd name="connsiteY18" fmla="*/ 0 h 10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16854" h="1008184">
                <a:moveTo>
                  <a:pt x="344406" y="0"/>
                </a:moveTo>
                <a:lnTo>
                  <a:pt x="0" y="599606"/>
                </a:lnTo>
                <a:cubicBezTo>
                  <a:pt x="160177" y="681172"/>
                  <a:pt x="315592" y="742099"/>
                  <a:pt x="497994" y="798265"/>
                </a:cubicBezTo>
                <a:cubicBezTo>
                  <a:pt x="602892" y="851969"/>
                  <a:pt x="728429" y="880274"/>
                  <a:pt x="826977" y="908578"/>
                </a:cubicBezTo>
                <a:lnTo>
                  <a:pt x="1226584" y="987769"/>
                </a:lnTo>
                <a:cubicBezTo>
                  <a:pt x="1331605" y="987695"/>
                  <a:pt x="1489014" y="1008258"/>
                  <a:pt x="1594035" y="1008184"/>
                </a:cubicBezTo>
                <a:lnTo>
                  <a:pt x="1887427" y="987769"/>
                </a:lnTo>
                <a:cubicBezTo>
                  <a:pt x="2059148" y="963698"/>
                  <a:pt x="2138794" y="965027"/>
                  <a:pt x="2259715" y="944131"/>
                </a:cubicBezTo>
                <a:lnTo>
                  <a:pt x="2462398" y="893885"/>
                </a:lnTo>
                <a:lnTo>
                  <a:pt x="2711377" y="810190"/>
                </a:lnTo>
                <a:lnTo>
                  <a:pt x="2863556" y="728932"/>
                </a:lnTo>
                <a:lnTo>
                  <a:pt x="3116854" y="627369"/>
                </a:lnTo>
                <a:lnTo>
                  <a:pt x="2811335" y="103015"/>
                </a:lnTo>
                <a:lnTo>
                  <a:pt x="2421535" y="275494"/>
                </a:lnTo>
                <a:lnTo>
                  <a:pt x="2042860" y="357249"/>
                </a:lnTo>
                <a:lnTo>
                  <a:pt x="1419036" y="366780"/>
                </a:lnTo>
                <a:lnTo>
                  <a:pt x="978484" y="299315"/>
                </a:lnTo>
                <a:lnTo>
                  <a:pt x="611920" y="169164"/>
                </a:lnTo>
                <a:lnTo>
                  <a:pt x="344406" y="0"/>
                </a:lnTo>
                <a:close/>
              </a:path>
            </a:pathLst>
          </a:custGeom>
          <a:noFill/>
          <a:ln w="38100" cap="flat" cmpd="sng" algn="ctr">
            <a:solidFill>
              <a:srgbClr val="FF0000"/>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ED8013"/>
              </a:solidFill>
              <a:effectLst/>
              <a:uLnTx/>
              <a:uFillTx/>
              <a:latin typeface="Arial" panose="020B0604020202020204"/>
              <a:ea typeface="+mn-ea"/>
              <a:cs typeface="+mn-cs"/>
            </a:endParaRPr>
          </a:p>
        </p:txBody>
      </p:sp>
      <p:cxnSp>
        <p:nvCxnSpPr>
          <p:cNvPr id="63" name="Straight Arrow Connector 62">
            <a:extLst>
              <a:ext uri="{FF2B5EF4-FFF2-40B4-BE49-F238E27FC236}">
                <a16:creationId xmlns:a16="http://schemas.microsoft.com/office/drawing/2014/main" id="{1AD0FE50-618C-DB91-0AED-B44DD6797EA1}"/>
              </a:ext>
            </a:extLst>
          </p:cNvPr>
          <p:cNvCxnSpPr>
            <a:cxnSpLocks/>
            <a:stCxn id="61" idx="11"/>
            <a:endCxn id="60" idx="2"/>
          </p:cNvCxnSpPr>
          <p:nvPr/>
        </p:nvCxnSpPr>
        <p:spPr>
          <a:xfrm flipV="1">
            <a:off x="4047099" y="5164818"/>
            <a:ext cx="4783018" cy="529052"/>
          </a:xfrm>
          <a:prstGeom prst="bentConnector2">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93356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C1EF-2A05-E8F9-7617-89286573C20E}"/>
              </a:ext>
            </a:extLst>
          </p:cNvPr>
          <p:cNvSpPr>
            <a:spLocks noGrp="1"/>
          </p:cNvSpPr>
          <p:nvPr>
            <p:ph type="title"/>
          </p:nvPr>
        </p:nvSpPr>
        <p:spPr/>
        <p:txBody>
          <a:bodyPr/>
          <a:lstStyle/>
          <a:p>
            <a:r>
              <a:rPr lang="nb-NO"/>
              <a:t>Hva har vi funnet ut?</a:t>
            </a:r>
          </a:p>
        </p:txBody>
      </p:sp>
      <p:pic>
        <p:nvPicPr>
          <p:cNvPr id="6" name="Graphic 5" descr="Badge 1 with solid fill">
            <a:extLst>
              <a:ext uri="{FF2B5EF4-FFF2-40B4-BE49-F238E27FC236}">
                <a16:creationId xmlns:a16="http://schemas.microsoft.com/office/drawing/2014/main" id="{8FBCCE6E-21AB-0129-C8AD-A0498AD7E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249" y="1057532"/>
            <a:ext cx="1260000" cy="1260000"/>
          </a:xfrm>
          <a:prstGeom prst="rect">
            <a:avLst/>
          </a:prstGeom>
        </p:spPr>
      </p:pic>
      <p:pic>
        <p:nvPicPr>
          <p:cNvPr id="8" name="Graphic 7" descr="Badge with solid fill">
            <a:extLst>
              <a:ext uri="{FF2B5EF4-FFF2-40B4-BE49-F238E27FC236}">
                <a16:creationId xmlns:a16="http://schemas.microsoft.com/office/drawing/2014/main" id="{7F70EEC2-FD4A-E00B-0471-0AB1DF1D20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249" y="2408325"/>
            <a:ext cx="1260000" cy="1260000"/>
          </a:xfrm>
          <a:prstGeom prst="rect">
            <a:avLst/>
          </a:prstGeom>
        </p:spPr>
      </p:pic>
      <p:pic>
        <p:nvPicPr>
          <p:cNvPr id="10" name="Graphic 9" descr="Badge 3 with solid fill">
            <a:extLst>
              <a:ext uri="{FF2B5EF4-FFF2-40B4-BE49-F238E27FC236}">
                <a16:creationId xmlns:a16="http://schemas.microsoft.com/office/drawing/2014/main" id="{81798A5C-0A5B-C3C0-F8EA-5D5106351D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249" y="3759118"/>
            <a:ext cx="1260000" cy="1260000"/>
          </a:xfrm>
          <a:prstGeom prst="rect">
            <a:avLst/>
          </a:prstGeom>
        </p:spPr>
      </p:pic>
      <p:pic>
        <p:nvPicPr>
          <p:cNvPr id="12" name="Graphic 11" descr="Badge 4 with solid fill">
            <a:extLst>
              <a:ext uri="{FF2B5EF4-FFF2-40B4-BE49-F238E27FC236}">
                <a16:creationId xmlns:a16="http://schemas.microsoft.com/office/drawing/2014/main" id="{40CB96F3-B237-FCD8-8E66-155B4462F2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249" y="5109911"/>
            <a:ext cx="1260000" cy="1260000"/>
          </a:xfrm>
          <a:prstGeom prst="rect">
            <a:avLst/>
          </a:prstGeom>
        </p:spPr>
      </p:pic>
      <p:pic>
        <p:nvPicPr>
          <p:cNvPr id="14" name="Graphic 13" descr="Badge 5 with solid fill">
            <a:extLst>
              <a:ext uri="{FF2B5EF4-FFF2-40B4-BE49-F238E27FC236}">
                <a16:creationId xmlns:a16="http://schemas.microsoft.com/office/drawing/2014/main" id="{E00A2442-617D-3026-03B8-8990DC0CD9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1766" y="1057532"/>
            <a:ext cx="1260000" cy="1260000"/>
          </a:xfrm>
          <a:prstGeom prst="rect">
            <a:avLst/>
          </a:prstGeom>
        </p:spPr>
      </p:pic>
      <p:pic>
        <p:nvPicPr>
          <p:cNvPr id="16" name="Graphic 15" descr="Badge 6 with solid fill">
            <a:extLst>
              <a:ext uri="{FF2B5EF4-FFF2-40B4-BE49-F238E27FC236}">
                <a16:creationId xmlns:a16="http://schemas.microsoft.com/office/drawing/2014/main" id="{B5F30DA2-56C3-61B0-5032-BCF2A9286F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1766" y="2408325"/>
            <a:ext cx="1260000" cy="1260000"/>
          </a:xfrm>
          <a:prstGeom prst="rect">
            <a:avLst/>
          </a:prstGeom>
        </p:spPr>
      </p:pic>
      <p:pic>
        <p:nvPicPr>
          <p:cNvPr id="18" name="Graphic 17" descr="Badge 7 with solid fill">
            <a:extLst>
              <a:ext uri="{FF2B5EF4-FFF2-40B4-BE49-F238E27FC236}">
                <a16:creationId xmlns:a16="http://schemas.microsoft.com/office/drawing/2014/main" id="{77A35495-E8E4-52F8-BDD0-B64238B801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91766" y="3759118"/>
            <a:ext cx="1260000" cy="1260000"/>
          </a:xfrm>
          <a:prstGeom prst="rect">
            <a:avLst/>
          </a:prstGeom>
        </p:spPr>
      </p:pic>
      <p:pic>
        <p:nvPicPr>
          <p:cNvPr id="20" name="Graphic 19" descr="Badge 8 with solid fill">
            <a:extLst>
              <a:ext uri="{FF2B5EF4-FFF2-40B4-BE49-F238E27FC236}">
                <a16:creationId xmlns:a16="http://schemas.microsoft.com/office/drawing/2014/main" id="{358D012C-D67A-CA22-5190-D6166087EA2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46946" y="5109911"/>
            <a:ext cx="1260000" cy="1260000"/>
          </a:xfrm>
          <a:prstGeom prst="rect">
            <a:avLst/>
          </a:prstGeom>
        </p:spPr>
      </p:pic>
      <p:sp>
        <p:nvSpPr>
          <p:cNvPr id="21" name="TextBox 20">
            <a:extLst>
              <a:ext uri="{FF2B5EF4-FFF2-40B4-BE49-F238E27FC236}">
                <a16:creationId xmlns:a16="http://schemas.microsoft.com/office/drawing/2014/main" id="{2A0BF593-0AB1-EEA5-7144-36523AF86CB7}"/>
              </a:ext>
            </a:extLst>
          </p:cNvPr>
          <p:cNvSpPr txBox="1"/>
          <p:nvPr/>
        </p:nvSpPr>
        <p:spPr>
          <a:xfrm>
            <a:off x="2254470" y="1225867"/>
            <a:ext cx="3841530" cy="923330"/>
          </a:xfrm>
          <a:prstGeom prst="rect">
            <a:avLst/>
          </a:prstGeom>
          <a:noFill/>
        </p:spPr>
        <p:txBody>
          <a:bodyPr wrap="square" rtlCol="0">
            <a:spAutoFit/>
          </a:bodyPr>
          <a:lstStyle/>
          <a:p>
            <a:r>
              <a:rPr lang="nb-NO" sz="1800" i="1">
                <a:effectLst/>
                <a:ea typeface="Calibri" panose="020F0502020204030204" pitchFamily="34" charset="0"/>
              </a:rPr>
              <a:t>«Copilot er helt glimrende når du allerede kan det du vil at den skal hjelpe deg med»</a:t>
            </a:r>
            <a:endParaRPr lang="nb-NO" i="1"/>
          </a:p>
        </p:txBody>
      </p:sp>
      <p:sp>
        <p:nvSpPr>
          <p:cNvPr id="22" name="TextBox 21">
            <a:extLst>
              <a:ext uri="{FF2B5EF4-FFF2-40B4-BE49-F238E27FC236}">
                <a16:creationId xmlns:a16="http://schemas.microsoft.com/office/drawing/2014/main" id="{4BA1BE74-1B5A-4C3D-5435-4024036D7E8E}"/>
              </a:ext>
            </a:extLst>
          </p:cNvPr>
          <p:cNvSpPr txBox="1"/>
          <p:nvPr/>
        </p:nvSpPr>
        <p:spPr>
          <a:xfrm>
            <a:off x="2306311" y="2715159"/>
            <a:ext cx="3841530" cy="646331"/>
          </a:xfrm>
          <a:prstGeom prst="rect">
            <a:avLst/>
          </a:prstGeom>
          <a:noFill/>
        </p:spPr>
        <p:txBody>
          <a:bodyPr wrap="square" rtlCol="0">
            <a:spAutoFit/>
          </a:bodyPr>
          <a:lstStyle/>
          <a:p>
            <a:r>
              <a:rPr lang="nn-NO" sz="1800" i="1">
                <a:effectLst/>
                <a:ea typeface="Aptos" panose="020B0004020202020204" pitchFamily="34" charset="0"/>
                <a:cs typeface="Times New Roman" panose="02020603050405020304" pitchFamily="18" charset="0"/>
              </a:rPr>
              <a:t>«Copilot kan </a:t>
            </a:r>
            <a:r>
              <a:rPr lang="nn-NO" sz="1800" i="1" err="1">
                <a:effectLst/>
                <a:ea typeface="Aptos" panose="020B0004020202020204" pitchFamily="34" charset="0"/>
                <a:cs typeface="Times New Roman" panose="02020603050405020304" pitchFamily="18" charset="0"/>
              </a:rPr>
              <a:t>påvirke</a:t>
            </a:r>
            <a:r>
              <a:rPr lang="nn-NO" sz="1800" i="1">
                <a:effectLst/>
                <a:ea typeface="Aptos" panose="020B0004020202020204" pitchFamily="34" charset="0"/>
                <a:cs typeface="Times New Roman" panose="02020603050405020304" pitchFamily="18" charset="0"/>
              </a:rPr>
              <a:t> </a:t>
            </a:r>
            <a:r>
              <a:rPr lang="nn-NO" sz="1800" i="1" err="1">
                <a:effectLst/>
                <a:ea typeface="Aptos" panose="020B0004020202020204" pitchFamily="34" charset="0"/>
                <a:cs typeface="Times New Roman" panose="02020603050405020304" pitchFamily="18" charset="0"/>
              </a:rPr>
              <a:t>utøvelse</a:t>
            </a:r>
            <a:r>
              <a:rPr lang="nn-NO" sz="1800" i="1">
                <a:effectLst/>
                <a:ea typeface="Aptos" panose="020B0004020202020204" pitchFamily="34" charset="0"/>
                <a:cs typeface="Times New Roman" panose="02020603050405020304" pitchFamily="18" charset="0"/>
              </a:rPr>
              <a:t> av </a:t>
            </a:r>
            <a:r>
              <a:rPr lang="nn-NO" sz="1800" i="1" err="1">
                <a:effectLst/>
                <a:ea typeface="Aptos" panose="020B0004020202020204" pitchFamily="34" charset="0"/>
                <a:cs typeface="Times New Roman" panose="02020603050405020304" pitchFamily="18" charset="0"/>
              </a:rPr>
              <a:t>offentlig</a:t>
            </a:r>
            <a:r>
              <a:rPr lang="nn-NO" sz="1800" i="1">
                <a:effectLst/>
                <a:ea typeface="Aptos" panose="020B0004020202020204" pitchFamily="34" charset="0"/>
                <a:cs typeface="Times New Roman" panose="02020603050405020304" pitchFamily="18" charset="0"/>
              </a:rPr>
              <a:t> </a:t>
            </a:r>
            <a:r>
              <a:rPr lang="nn-NO" sz="1800" i="1" err="1">
                <a:effectLst/>
                <a:ea typeface="Aptos" panose="020B0004020202020204" pitchFamily="34" charset="0"/>
                <a:cs typeface="Times New Roman" panose="02020603050405020304" pitchFamily="18" charset="0"/>
              </a:rPr>
              <a:t>myndighet</a:t>
            </a:r>
            <a:r>
              <a:rPr lang="nn-NO" sz="1800" i="1">
                <a:effectLst/>
                <a:ea typeface="Aptos" panose="020B0004020202020204" pitchFamily="34" charset="0"/>
                <a:cs typeface="Times New Roman" panose="02020603050405020304" pitchFamily="18" charset="0"/>
              </a:rPr>
              <a:t>»</a:t>
            </a:r>
            <a:endParaRPr lang="nb-NO" i="1"/>
          </a:p>
        </p:txBody>
      </p:sp>
      <p:sp>
        <p:nvSpPr>
          <p:cNvPr id="25" name="TextBox 24">
            <a:extLst>
              <a:ext uri="{FF2B5EF4-FFF2-40B4-BE49-F238E27FC236}">
                <a16:creationId xmlns:a16="http://schemas.microsoft.com/office/drawing/2014/main" id="{91B9BC11-75BA-F109-E344-A4F8443D91A4}"/>
              </a:ext>
            </a:extLst>
          </p:cNvPr>
          <p:cNvSpPr txBox="1"/>
          <p:nvPr/>
        </p:nvSpPr>
        <p:spPr>
          <a:xfrm>
            <a:off x="8386558" y="3927453"/>
            <a:ext cx="3519048" cy="923330"/>
          </a:xfrm>
          <a:prstGeom prst="rect">
            <a:avLst/>
          </a:prstGeom>
          <a:noFill/>
        </p:spPr>
        <p:txBody>
          <a:bodyPr wrap="square" rtlCol="0">
            <a:spAutoFit/>
          </a:bodyPr>
          <a:lstStyle/>
          <a:p>
            <a:r>
              <a:rPr lang="nn-NO" sz="1800" i="1">
                <a:effectLst/>
                <a:ea typeface="Aptos" panose="020B0004020202020204" pitchFamily="34" charset="0"/>
                <a:cs typeface="Times New Roman" panose="02020603050405020304" pitchFamily="18" charset="0"/>
              </a:rPr>
              <a:t>«</a:t>
            </a:r>
            <a:r>
              <a:rPr lang="nb-NO" sz="1800" i="1">
                <a:effectLst/>
                <a:ea typeface="Aptos" panose="020B0004020202020204" pitchFamily="34" charset="0"/>
                <a:cs typeface="Times New Roman" panose="02020603050405020304" pitchFamily="18" charset="0"/>
              </a:rPr>
              <a:t>Copilot kan brukes til å overvåke og måle prestasjoner og adferd</a:t>
            </a:r>
            <a:r>
              <a:rPr lang="nn-NO" sz="1800" i="1">
                <a:effectLst/>
                <a:ea typeface="Aptos" panose="020B0004020202020204" pitchFamily="34" charset="0"/>
                <a:cs typeface="Times New Roman" panose="02020603050405020304" pitchFamily="18" charset="0"/>
              </a:rPr>
              <a:t>»</a:t>
            </a:r>
            <a:endParaRPr lang="nb-NO" i="1"/>
          </a:p>
        </p:txBody>
      </p:sp>
      <p:sp>
        <p:nvSpPr>
          <p:cNvPr id="26" name="TextBox 25">
            <a:extLst>
              <a:ext uri="{FF2B5EF4-FFF2-40B4-BE49-F238E27FC236}">
                <a16:creationId xmlns:a16="http://schemas.microsoft.com/office/drawing/2014/main" id="{BD43A932-322F-CA55-4B73-C5E337AD9381}"/>
              </a:ext>
            </a:extLst>
          </p:cNvPr>
          <p:cNvSpPr txBox="1"/>
          <p:nvPr/>
        </p:nvSpPr>
        <p:spPr>
          <a:xfrm>
            <a:off x="8386558" y="2674940"/>
            <a:ext cx="3519048" cy="646331"/>
          </a:xfrm>
          <a:prstGeom prst="rect">
            <a:avLst/>
          </a:prstGeom>
          <a:noFill/>
        </p:spPr>
        <p:txBody>
          <a:bodyPr wrap="square" rtlCol="0">
            <a:spAutoFit/>
          </a:bodyPr>
          <a:lstStyle/>
          <a:p>
            <a:r>
              <a:rPr lang="nn-NO" sz="1800" i="1">
                <a:effectLst/>
                <a:ea typeface="Aptos" panose="020B0004020202020204" pitchFamily="34" charset="0"/>
                <a:cs typeface="Times New Roman" panose="02020603050405020304" pitchFamily="18" charset="0"/>
              </a:rPr>
              <a:t>«</a:t>
            </a:r>
            <a:r>
              <a:rPr lang="nb-NO" sz="1800" b="0" i="1">
                <a:latin typeface="+mn-lt"/>
              </a:rPr>
              <a:t>Copilot påvirker organisasjonen</a:t>
            </a:r>
            <a:r>
              <a:rPr lang="nn-NO" sz="1800" i="1">
                <a:effectLst/>
                <a:ea typeface="Aptos" panose="020B0004020202020204" pitchFamily="34" charset="0"/>
                <a:cs typeface="Times New Roman" panose="02020603050405020304" pitchFamily="18" charset="0"/>
              </a:rPr>
              <a:t>»</a:t>
            </a:r>
            <a:endParaRPr lang="nb-NO" i="1"/>
          </a:p>
        </p:txBody>
      </p:sp>
      <p:sp>
        <p:nvSpPr>
          <p:cNvPr id="27" name="TextBox 26">
            <a:extLst>
              <a:ext uri="{FF2B5EF4-FFF2-40B4-BE49-F238E27FC236}">
                <a16:creationId xmlns:a16="http://schemas.microsoft.com/office/drawing/2014/main" id="{20B49EA0-D906-9E04-F583-2DAD5BEB1981}"/>
              </a:ext>
            </a:extLst>
          </p:cNvPr>
          <p:cNvSpPr txBox="1"/>
          <p:nvPr/>
        </p:nvSpPr>
        <p:spPr>
          <a:xfrm>
            <a:off x="8386559" y="1178683"/>
            <a:ext cx="3519048" cy="646331"/>
          </a:xfrm>
          <a:prstGeom prst="rect">
            <a:avLst/>
          </a:prstGeom>
          <a:noFill/>
        </p:spPr>
        <p:txBody>
          <a:bodyPr wrap="square" rtlCol="0">
            <a:spAutoFit/>
          </a:bodyPr>
          <a:lstStyle/>
          <a:p>
            <a:r>
              <a:rPr lang="nb-NO" sz="1800" i="1">
                <a:effectLst/>
                <a:ea typeface="Aptos" panose="020B0004020202020204" pitchFamily="34" charset="0"/>
                <a:cs typeface="Times New Roman" panose="02020603050405020304" pitchFamily="18" charset="0"/>
              </a:rPr>
              <a:t>«Copilot er tidlig </a:t>
            </a:r>
            <a:r>
              <a:rPr lang="nn-NO" sz="1800" i="1">
                <a:effectLst/>
                <a:ea typeface="Aptos" panose="020B0004020202020204" pitchFamily="34" charset="0"/>
                <a:cs typeface="Times New Roman" panose="02020603050405020304" pitchFamily="18" charset="0"/>
              </a:rPr>
              <a:t>i utviklingsløpet» </a:t>
            </a:r>
            <a:endParaRPr lang="nb-NO" i="1"/>
          </a:p>
        </p:txBody>
      </p:sp>
      <p:sp>
        <p:nvSpPr>
          <p:cNvPr id="28" name="TextBox 27">
            <a:extLst>
              <a:ext uri="{FF2B5EF4-FFF2-40B4-BE49-F238E27FC236}">
                <a16:creationId xmlns:a16="http://schemas.microsoft.com/office/drawing/2014/main" id="{D386F734-CB0F-A9D2-A49A-BC70CAC10542}"/>
              </a:ext>
            </a:extLst>
          </p:cNvPr>
          <p:cNvSpPr txBox="1"/>
          <p:nvPr/>
        </p:nvSpPr>
        <p:spPr>
          <a:xfrm>
            <a:off x="8386560" y="5416745"/>
            <a:ext cx="3519048" cy="646331"/>
          </a:xfrm>
          <a:prstGeom prst="rect">
            <a:avLst/>
          </a:prstGeom>
          <a:noFill/>
        </p:spPr>
        <p:txBody>
          <a:bodyPr wrap="square" rtlCol="0">
            <a:spAutoFit/>
          </a:bodyPr>
          <a:lstStyle/>
          <a:p>
            <a:r>
              <a:rPr lang="nb-NO" sz="1800" i="1">
                <a:effectLst/>
                <a:ea typeface="Aptos" panose="020B0004020202020204" pitchFamily="34" charset="0"/>
                <a:cs typeface="Times New Roman" panose="02020603050405020304" pitchFamily="18" charset="0"/>
              </a:rPr>
              <a:t>«Copilot fungere</a:t>
            </a:r>
            <a:r>
              <a:rPr lang="nn-NO" sz="1800" i="1">
                <a:effectLst/>
                <a:ea typeface="Aptos" panose="020B0004020202020204" pitchFamily="34" charset="0"/>
                <a:cs typeface="Times New Roman" panose="02020603050405020304" pitchFamily="18" charset="0"/>
              </a:rPr>
              <a:t>r tidvis </a:t>
            </a:r>
            <a:r>
              <a:rPr lang="nn-NO" sz="1800" i="1" err="1">
                <a:effectLst/>
                <a:ea typeface="Aptos" panose="020B0004020202020204" pitchFamily="34" charset="0"/>
                <a:cs typeface="Times New Roman" panose="02020603050405020304" pitchFamily="18" charset="0"/>
              </a:rPr>
              <a:t>skikkelig</a:t>
            </a:r>
            <a:r>
              <a:rPr lang="nn-NO" sz="1800" i="1">
                <a:effectLst/>
                <a:ea typeface="Aptos" panose="020B0004020202020204" pitchFamily="34" charset="0"/>
                <a:cs typeface="Times New Roman" panose="02020603050405020304" pitchFamily="18" charset="0"/>
              </a:rPr>
              <a:t> bra» </a:t>
            </a:r>
            <a:endParaRPr lang="nb-NO" i="1"/>
          </a:p>
        </p:txBody>
      </p:sp>
      <p:sp>
        <p:nvSpPr>
          <p:cNvPr id="29" name="TextBox 28">
            <a:extLst>
              <a:ext uri="{FF2B5EF4-FFF2-40B4-BE49-F238E27FC236}">
                <a16:creationId xmlns:a16="http://schemas.microsoft.com/office/drawing/2014/main" id="{437D6CFA-1BEF-73FC-F46A-1387CFCCB7AF}"/>
              </a:ext>
            </a:extLst>
          </p:cNvPr>
          <p:cNvSpPr txBox="1"/>
          <p:nvPr/>
        </p:nvSpPr>
        <p:spPr>
          <a:xfrm>
            <a:off x="2396348" y="3856409"/>
            <a:ext cx="3841530" cy="923330"/>
          </a:xfrm>
          <a:prstGeom prst="rect">
            <a:avLst/>
          </a:prstGeom>
          <a:noFill/>
        </p:spPr>
        <p:txBody>
          <a:bodyPr wrap="square" rtlCol="0">
            <a:spAutoFit/>
          </a:bodyPr>
          <a:lstStyle/>
          <a:p>
            <a:r>
              <a:rPr lang="nb-NO" sz="1800" i="1">
                <a:effectLst/>
                <a:ea typeface="Aptos" panose="020B0004020202020204" pitchFamily="34" charset="0"/>
                <a:cs typeface="Times New Roman" panose="02020603050405020304" pitchFamily="18" charset="0"/>
              </a:rPr>
              <a:t>«Copilot behandler enorme mengder personopplysninger på nye og ukontrollerte måter»</a:t>
            </a:r>
            <a:endParaRPr lang="nb-NO" i="1"/>
          </a:p>
        </p:txBody>
      </p:sp>
      <p:sp>
        <p:nvSpPr>
          <p:cNvPr id="3" name="TextBox 2">
            <a:extLst>
              <a:ext uri="{FF2B5EF4-FFF2-40B4-BE49-F238E27FC236}">
                <a16:creationId xmlns:a16="http://schemas.microsoft.com/office/drawing/2014/main" id="{75466B30-C7E6-DED9-9E6E-A9E1E117B9EF}"/>
              </a:ext>
            </a:extLst>
          </p:cNvPr>
          <p:cNvSpPr txBox="1"/>
          <p:nvPr/>
        </p:nvSpPr>
        <p:spPr>
          <a:xfrm>
            <a:off x="2306312" y="5416745"/>
            <a:ext cx="3841530" cy="646331"/>
          </a:xfrm>
          <a:prstGeom prst="rect">
            <a:avLst/>
          </a:prstGeom>
          <a:noFill/>
        </p:spPr>
        <p:txBody>
          <a:bodyPr wrap="square" rtlCol="0">
            <a:spAutoFit/>
          </a:bodyPr>
          <a:lstStyle/>
          <a:p>
            <a:r>
              <a:rPr lang="nn-NO" sz="1800" i="1">
                <a:effectLst/>
                <a:ea typeface="Aptos" panose="020B0004020202020204" pitchFamily="34" charset="0"/>
                <a:cs typeface="Times New Roman" panose="02020603050405020304" pitchFamily="18" charset="0"/>
              </a:rPr>
              <a:t>«</a:t>
            </a:r>
            <a:r>
              <a:rPr lang="nn-NO" i="1">
                <a:ea typeface="Aptos" panose="020B0004020202020204" pitchFamily="34" charset="0"/>
                <a:cs typeface="Times New Roman" panose="02020603050405020304" pitchFamily="18" charset="0"/>
              </a:rPr>
              <a:t>Microsoft 365</a:t>
            </a:r>
            <a:r>
              <a:rPr lang="nn-NO" sz="1800" i="1">
                <a:effectLst/>
                <a:ea typeface="Aptos" panose="020B0004020202020204" pitchFamily="34" charset="0"/>
                <a:cs typeface="Times New Roman" panose="02020603050405020304" pitchFamily="18" charset="0"/>
              </a:rPr>
              <a:t> er </a:t>
            </a:r>
            <a:r>
              <a:rPr lang="nn-NO" sz="1800" i="1" err="1">
                <a:effectLst/>
                <a:ea typeface="Aptos" panose="020B0004020202020204" pitchFamily="34" charset="0"/>
                <a:cs typeface="Times New Roman" panose="02020603050405020304" pitchFamily="18" charset="0"/>
              </a:rPr>
              <a:t>utfordrende</a:t>
            </a:r>
            <a:r>
              <a:rPr lang="nn-NO" sz="1800" i="1">
                <a:effectLst/>
                <a:ea typeface="Aptos" panose="020B0004020202020204" pitchFamily="34" charset="0"/>
                <a:cs typeface="Times New Roman" panose="02020603050405020304" pitchFamily="18" charset="0"/>
              </a:rPr>
              <a:t> å forvalte» </a:t>
            </a:r>
            <a:endParaRPr lang="nb-NO" i="1"/>
          </a:p>
        </p:txBody>
      </p:sp>
    </p:spTree>
    <p:extLst>
      <p:ext uri="{BB962C8B-B14F-4D97-AF65-F5344CB8AC3E}">
        <p14:creationId xmlns:p14="http://schemas.microsoft.com/office/powerpoint/2010/main" val="339767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007224" y="0"/>
            <a:ext cx="8184776" cy="2095500"/>
          </a:xfrm>
        </p:spPr>
        <p:txBody>
          <a:bodyPr anchor="ctr">
            <a:normAutofit/>
          </a:bodyPr>
          <a:lstStyle/>
          <a:p>
            <a:pPr algn="ctr"/>
            <a:r>
              <a:rPr lang="nb-NO" sz="3000" b="0" i="1" dirty="0">
                <a:latin typeface="+mn-lt"/>
              </a:rPr>
              <a:t>«Copilot er helt glimrende når du allerede </a:t>
            </a:r>
            <a:r>
              <a:rPr lang="nb-NO" sz="3000" b="0" i="1" u="sng" dirty="0">
                <a:latin typeface="+mn-lt"/>
              </a:rPr>
              <a:t>kan</a:t>
            </a:r>
            <a:r>
              <a:rPr lang="nb-NO" sz="3000" b="0" i="1" dirty="0">
                <a:latin typeface="+mn-lt"/>
              </a:rPr>
              <a:t> det du vil at den skal hjelpe deg med»</a:t>
            </a:r>
            <a:endParaRPr lang="nb-NO" sz="3000" b="0" i="1" u="sng" dirty="0">
              <a:latin typeface="+mn-lt"/>
            </a:endParaRPr>
          </a:p>
        </p:txBody>
      </p:sp>
      <p:pic>
        <p:nvPicPr>
          <p:cNvPr id="3" name="Graphic 2" descr="Badge 1 with solid fill">
            <a:extLst>
              <a:ext uri="{FF2B5EF4-FFF2-40B4-BE49-F238E27FC236}">
                <a16:creationId xmlns:a16="http://schemas.microsoft.com/office/drawing/2014/main" id="{BCF6D8B5-F449-ED12-5FE8-66C7BB4AD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386" y="-1088859"/>
            <a:ext cx="5412610" cy="5412610"/>
          </a:xfrm>
          <a:prstGeom prst="rect">
            <a:avLst/>
          </a:prstGeom>
        </p:spPr>
      </p:pic>
      <p:pic>
        <p:nvPicPr>
          <p:cNvPr id="7" name="Bilde 15" descr="Et bilde som inneholder tegning, Barnekunst&#10;&#10;Automatisk generert beskrivelse">
            <a:extLst>
              <a:ext uri="{FF2B5EF4-FFF2-40B4-BE49-F238E27FC236}">
                <a16:creationId xmlns:a16="http://schemas.microsoft.com/office/drawing/2014/main" id="{BDA550FE-99B2-89B0-6ACC-6741C70F42CE}"/>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8" name="TextBox 7">
            <a:extLst>
              <a:ext uri="{FF2B5EF4-FFF2-40B4-BE49-F238E27FC236}">
                <a16:creationId xmlns:a16="http://schemas.microsoft.com/office/drawing/2014/main" id="{3533B606-6002-1977-1D35-4265BB9C2D88}"/>
              </a:ext>
            </a:extLst>
          </p:cNvPr>
          <p:cNvSpPr txBox="1"/>
          <p:nvPr/>
        </p:nvSpPr>
        <p:spPr>
          <a:xfrm>
            <a:off x="4331073" y="2752094"/>
            <a:ext cx="6391275" cy="1569660"/>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Prioriter opplæring! </a:t>
            </a:r>
            <a:br>
              <a:rPr lang="nb-NO" sz="2400" dirty="0"/>
            </a:br>
            <a:r>
              <a:rPr lang="nb-NO" sz="2400" dirty="0"/>
              <a:t>Kompetanseheving, -sikring og -utvikling for alle parter er nøkkelen </a:t>
            </a:r>
          </a:p>
        </p:txBody>
      </p:sp>
    </p:spTree>
    <p:extLst>
      <p:ext uri="{BB962C8B-B14F-4D97-AF65-F5344CB8AC3E}">
        <p14:creationId xmlns:p14="http://schemas.microsoft.com/office/powerpoint/2010/main" val="21810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with solid fill">
            <a:extLst>
              <a:ext uri="{FF2B5EF4-FFF2-40B4-BE49-F238E27FC236}">
                <a16:creationId xmlns:a16="http://schemas.microsoft.com/office/drawing/2014/main" id="{3F2DE1B7-479C-4AA2-B4CA-06234E0086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6739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1892300"/>
          </a:xfrm>
        </p:spPr>
        <p:txBody>
          <a:bodyPr anchor="ctr">
            <a:normAutofit/>
          </a:bodyPr>
          <a:lstStyle/>
          <a:p>
            <a:pPr algn="ctr"/>
            <a:r>
              <a:rPr lang="nb-NO" sz="3000" b="0" i="1" dirty="0">
                <a:latin typeface="+mn-lt"/>
              </a:rPr>
              <a:t>«Copilot kan påvirke utøvelse av offentlig myndighet»</a:t>
            </a:r>
          </a:p>
        </p:txBody>
      </p:sp>
      <p:pic>
        <p:nvPicPr>
          <p:cNvPr id="6" name="Bilde 15" descr="Et bilde som inneholder tegning, Barnekunst&#10;&#10;Automatisk generert beskrivelse">
            <a:extLst>
              <a:ext uri="{FF2B5EF4-FFF2-40B4-BE49-F238E27FC236}">
                <a16:creationId xmlns:a16="http://schemas.microsoft.com/office/drawing/2014/main" id="{0C87CB55-754F-6C0B-41EC-7D3B2C8C2951}"/>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00247B59-E71B-4BF8-ABA2-CB75DA943242}"/>
              </a:ext>
            </a:extLst>
          </p:cNvPr>
          <p:cNvSpPr txBox="1"/>
          <p:nvPr/>
        </p:nvSpPr>
        <p:spPr>
          <a:xfrm>
            <a:off x="4645663" y="2752094"/>
            <a:ext cx="6391275" cy="3785652"/>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Ta aktivt stilling til hvilke data Copilot skal ha tilgang til (dette gjelder alle verktøy, også Microsoft 365). </a:t>
            </a:r>
          </a:p>
          <a:p>
            <a:pPr marL="285750" indent="-285750">
              <a:buFont typeface="Arial" panose="020B0604020202020204" pitchFamily="34" charset="0"/>
              <a:buChar char="•"/>
            </a:pPr>
            <a:r>
              <a:rPr lang="nb-NO" sz="2400" dirty="0"/>
              <a:t>Arbeid systematisk med å sikre god regelverksforståelse og forvaltningskompetanse ved institusjonen.</a:t>
            </a:r>
          </a:p>
          <a:p>
            <a:pPr marL="285750" indent="-285750">
              <a:buFont typeface="Arial" panose="020B0604020202020204" pitchFamily="34" charset="0"/>
              <a:buChar char="•"/>
            </a:pPr>
            <a:r>
              <a:rPr lang="nb-NO" sz="2400" dirty="0"/>
              <a:t>Prioriter å ha Orden i eget hus.</a:t>
            </a:r>
          </a:p>
          <a:p>
            <a:pPr marL="285750" indent="-285750">
              <a:buFont typeface="Arial" panose="020B0604020202020204" pitchFamily="34" charset="0"/>
              <a:buChar char="•"/>
            </a:pPr>
            <a:r>
              <a:rPr lang="nb-NO" sz="2400" dirty="0"/>
              <a:t>Sørg for at den menneskelige kontrollen fungerer.</a:t>
            </a:r>
          </a:p>
        </p:txBody>
      </p:sp>
    </p:spTree>
    <p:extLst>
      <p:ext uri="{BB962C8B-B14F-4D97-AF65-F5344CB8AC3E}">
        <p14:creationId xmlns:p14="http://schemas.microsoft.com/office/powerpoint/2010/main" val="32874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3 with solid fill">
            <a:extLst>
              <a:ext uri="{FF2B5EF4-FFF2-40B4-BE49-F238E27FC236}">
                <a16:creationId xmlns:a16="http://schemas.microsoft.com/office/drawing/2014/main" id="{17E1138D-6D59-BA83-2292-1E2BC3B7E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235200"/>
          </a:xfrm>
        </p:spPr>
        <p:txBody>
          <a:bodyPr anchor="ctr">
            <a:normAutofit/>
          </a:bodyPr>
          <a:lstStyle/>
          <a:p>
            <a:pPr algn="ctr"/>
            <a:r>
              <a:rPr lang="nb-NO" sz="3000" b="0" i="1" dirty="0">
                <a:latin typeface="+mn-lt"/>
              </a:rPr>
              <a:t>«Copilot behandler enorme mengder personopplysninger på nye og ukontrollerte måter»</a:t>
            </a:r>
            <a:endParaRPr lang="nb-NO" sz="3000" b="0" i="1" u="sng" dirty="0">
              <a:latin typeface="+mn-lt"/>
            </a:endParaRPr>
          </a:p>
        </p:txBody>
      </p:sp>
      <p:pic>
        <p:nvPicPr>
          <p:cNvPr id="6" name="Bilde 15" descr="Et bilde som inneholder tegning, Barnekunst&#10;&#10;Automatisk generert beskrivelse">
            <a:extLst>
              <a:ext uri="{FF2B5EF4-FFF2-40B4-BE49-F238E27FC236}">
                <a16:creationId xmlns:a16="http://schemas.microsoft.com/office/drawing/2014/main" id="{60FAFE08-E0AE-9556-6BA4-76BB16ADB388}"/>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A38D734F-6042-DD83-2B57-26DFD229E574}"/>
              </a:ext>
            </a:extLst>
          </p:cNvPr>
          <p:cNvSpPr txBox="1"/>
          <p:nvPr/>
        </p:nvSpPr>
        <p:spPr>
          <a:xfrm>
            <a:off x="4645663" y="2752094"/>
            <a:ext cx="6391275" cy="1938992"/>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Gjør en grundig personvernkonsekvensvurdering (DPIA) og revider den oftere enn du hadde tenkt.</a:t>
            </a:r>
          </a:p>
          <a:p>
            <a:pPr marL="285750" indent="-285750">
              <a:buFont typeface="Arial" panose="020B0604020202020204" pitchFamily="34" charset="0"/>
              <a:buChar char="•"/>
            </a:pPr>
            <a:r>
              <a:rPr lang="nb-NO" sz="2400" dirty="0"/>
              <a:t>Sett lista for «lav restrisiko» etter tiltak høyt</a:t>
            </a:r>
          </a:p>
        </p:txBody>
      </p:sp>
    </p:spTree>
    <p:extLst>
      <p:ext uri="{BB962C8B-B14F-4D97-AF65-F5344CB8AC3E}">
        <p14:creationId xmlns:p14="http://schemas.microsoft.com/office/powerpoint/2010/main" val="3515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044700"/>
          </a:xfrm>
        </p:spPr>
        <p:txBody>
          <a:bodyPr anchor="ctr">
            <a:normAutofit/>
          </a:bodyPr>
          <a:lstStyle/>
          <a:p>
            <a:pPr algn="ctr"/>
            <a:r>
              <a:rPr lang="nb-NO" sz="3000" b="0" i="1" dirty="0">
                <a:latin typeface="+mn-lt"/>
              </a:rPr>
              <a:t>«Microsoft 365 er utfordrende å forvalte»</a:t>
            </a:r>
            <a:endParaRPr lang="nb-NO" sz="3000" b="0" i="1" u="sng" dirty="0">
              <a:latin typeface="+mn-lt"/>
            </a:endParaRPr>
          </a:p>
        </p:txBody>
      </p:sp>
      <p:pic>
        <p:nvPicPr>
          <p:cNvPr id="3" name="Graphic 2" descr="Badge 4 with solid fill">
            <a:extLst>
              <a:ext uri="{FF2B5EF4-FFF2-40B4-BE49-F238E27FC236}">
                <a16:creationId xmlns:a16="http://schemas.microsoft.com/office/drawing/2014/main" id="{0B3D8AAB-FA92-7A7D-81C7-5A2956F315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pic>
        <p:nvPicPr>
          <p:cNvPr id="6" name="Bilde 15" descr="Et bilde som inneholder tegning, Barnekunst&#10;&#10;Automatisk generert beskrivelse">
            <a:extLst>
              <a:ext uri="{FF2B5EF4-FFF2-40B4-BE49-F238E27FC236}">
                <a16:creationId xmlns:a16="http://schemas.microsoft.com/office/drawing/2014/main" id="{29983DEA-26D5-9CF4-9C83-0E1599BC3253}"/>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2A9D1A97-CB90-A1C3-4F20-305985B08E92}"/>
              </a:ext>
            </a:extLst>
          </p:cNvPr>
          <p:cNvSpPr txBox="1"/>
          <p:nvPr/>
        </p:nvSpPr>
        <p:spPr>
          <a:xfrm>
            <a:off x="4645663" y="2752094"/>
            <a:ext cx="6391275" cy="3416320"/>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Gjør en realistisk totalkostnadsvurdering for å sikre at alle kostnader er tatt med.</a:t>
            </a:r>
          </a:p>
          <a:p>
            <a:pPr marL="285750" indent="-285750">
              <a:buFont typeface="Arial" panose="020B0604020202020204" pitchFamily="34" charset="0"/>
              <a:buChar char="•"/>
            </a:pPr>
            <a:r>
              <a:rPr lang="nb-NO" sz="2400" dirty="0"/>
              <a:t>Ha oppdaterte risikovurderinger av plattformen som en helhet, men også mindre deler for å kunne avdekke ny risiko raskt.</a:t>
            </a:r>
          </a:p>
          <a:p>
            <a:pPr marL="285750" indent="-285750">
              <a:buFont typeface="Arial" panose="020B0604020202020204" pitchFamily="34" charset="0"/>
              <a:buChar char="•"/>
            </a:pPr>
            <a:r>
              <a:rPr lang="nb-NO" sz="2400" dirty="0"/>
              <a:t>Lag en exit-strategi og gjør deg i stand til å avslutte bruken av verktøyet. </a:t>
            </a:r>
          </a:p>
        </p:txBody>
      </p:sp>
    </p:spTree>
    <p:extLst>
      <p:ext uri="{BB962C8B-B14F-4D97-AF65-F5344CB8AC3E}">
        <p14:creationId xmlns:p14="http://schemas.microsoft.com/office/powerpoint/2010/main" val="163435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5 with solid fill">
            <a:extLst>
              <a:ext uri="{FF2B5EF4-FFF2-40B4-BE49-F238E27FC236}">
                <a16:creationId xmlns:a16="http://schemas.microsoft.com/office/drawing/2014/main" id="{93B1DFEC-B022-9272-58F1-9338B0554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171700"/>
          </a:xfrm>
        </p:spPr>
        <p:txBody>
          <a:bodyPr anchor="ctr">
            <a:normAutofit/>
          </a:bodyPr>
          <a:lstStyle/>
          <a:p>
            <a:pPr algn="ctr"/>
            <a:r>
              <a:rPr lang="nb-NO" sz="3000" b="0" i="1" dirty="0">
                <a:latin typeface="+mn-lt"/>
              </a:rPr>
              <a:t>«Copilot er tidlig i utviklingsløpet»</a:t>
            </a:r>
            <a:endParaRPr lang="nb-NO" sz="3000" b="0" i="1" u="sng" dirty="0">
              <a:latin typeface="+mn-lt"/>
            </a:endParaRPr>
          </a:p>
        </p:txBody>
      </p:sp>
      <p:pic>
        <p:nvPicPr>
          <p:cNvPr id="6" name="Bilde 15" descr="Et bilde som inneholder tegning, Barnekunst&#10;&#10;Automatisk generert beskrivelse">
            <a:extLst>
              <a:ext uri="{FF2B5EF4-FFF2-40B4-BE49-F238E27FC236}">
                <a16:creationId xmlns:a16="http://schemas.microsoft.com/office/drawing/2014/main" id="{D4253100-04F6-5562-5CE8-A4CB3399942F}"/>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F0FCF874-9F3B-8BDC-29DC-B8E2DBF2BDA1}"/>
              </a:ext>
            </a:extLst>
          </p:cNvPr>
          <p:cNvSpPr txBox="1"/>
          <p:nvPr/>
        </p:nvSpPr>
        <p:spPr>
          <a:xfrm>
            <a:off x="4645663" y="2752094"/>
            <a:ext cx="6391275" cy="3785652"/>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Planlegg egen bruk av verktøyet som et verktøy i kontinuerlig utvikling. </a:t>
            </a:r>
          </a:p>
          <a:p>
            <a:pPr marL="285750" indent="-285750">
              <a:buFont typeface="Arial" panose="020B0604020202020204" pitchFamily="34" charset="0"/>
              <a:buChar char="•"/>
            </a:pPr>
            <a:r>
              <a:rPr lang="nb-NO" sz="2400" dirty="0"/>
              <a:t>Bruk piloterings-, test- og prosjektmetodikk aktivt. Viktig å prøve seg fram for å finne ut hva som fungerer for seg. </a:t>
            </a:r>
          </a:p>
          <a:p>
            <a:pPr marL="285750" indent="-285750">
              <a:buFont typeface="Arial" panose="020B0604020202020204" pitchFamily="34" charset="0"/>
              <a:buChar char="•"/>
            </a:pPr>
            <a:r>
              <a:rPr lang="nb-NO" sz="2400" dirty="0"/>
              <a:t>Prioriter ressurser til egen utvikling og kompetanseløft for å holde interne oppdatert på verktøyet (teknologi, avtaleverk og bruk)</a:t>
            </a:r>
          </a:p>
        </p:txBody>
      </p:sp>
    </p:spTree>
    <p:extLst>
      <p:ext uri="{BB962C8B-B14F-4D97-AF65-F5344CB8AC3E}">
        <p14:creationId xmlns:p14="http://schemas.microsoft.com/office/powerpoint/2010/main" val="78404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adge 6 with solid fill">
            <a:extLst>
              <a:ext uri="{FF2B5EF4-FFF2-40B4-BE49-F238E27FC236}">
                <a16:creationId xmlns:a16="http://schemas.microsoft.com/office/drawing/2014/main" id="{C3F270C3-D406-8EFC-CC47-2120EB9C4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260600"/>
          </a:xfrm>
        </p:spPr>
        <p:txBody>
          <a:bodyPr anchor="ctr">
            <a:normAutofit/>
          </a:bodyPr>
          <a:lstStyle/>
          <a:p>
            <a:pPr algn="ctr"/>
            <a:r>
              <a:rPr lang="nb-NO" sz="3000" b="0" i="1" dirty="0">
                <a:latin typeface="+mn-lt"/>
              </a:rPr>
              <a:t>«Copilot påvirker organisasjonen»</a:t>
            </a:r>
            <a:endParaRPr lang="nb-NO" sz="3000" b="0" i="1" u="sng" dirty="0">
              <a:latin typeface="+mn-lt"/>
            </a:endParaRPr>
          </a:p>
        </p:txBody>
      </p:sp>
      <p:pic>
        <p:nvPicPr>
          <p:cNvPr id="6" name="Bilde 15" descr="Et bilde som inneholder tegning, Barnekunst&#10;&#10;Automatisk generert beskrivelse">
            <a:extLst>
              <a:ext uri="{FF2B5EF4-FFF2-40B4-BE49-F238E27FC236}">
                <a16:creationId xmlns:a16="http://schemas.microsoft.com/office/drawing/2014/main" id="{A10F2522-278A-C39E-5659-400114838E7E}"/>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3B97816C-BD59-B62C-D672-191B8B5A7785}"/>
              </a:ext>
            </a:extLst>
          </p:cNvPr>
          <p:cNvSpPr txBox="1"/>
          <p:nvPr/>
        </p:nvSpPr>
        <p:spPr>
          <a:xfrm>
            <a:off x="4645663" y="2752094"/>
            <a:ext cx="6391275" cy="2308324"/>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Tenk Copilot først og fremst som et organisasjonsutviklingsprosjekt, sekundært som et IT-prosjekt.</a:t>
            </a:r>
          </a:p>
          <a:p>
            <a:pPr marL="285750" indent="-285750">
              <a:buFont typeface="Arial" panose="020B0604020202020204" pitchFamily="34" charset="0"/>
              <a:buChar char="•"/>
            </a:pPr>
            <a:r>
              <a:rPr lang="nb-NO" sz="2400" dirty="0"/>
              <a:t>Involver relevante parter (for eksempel fagforeninger) tidlig i utviklingsløpet.</a:t>
            </a:r>
          </a:p>
        </p:txBody>
      </p:sp>
    </p:spTree>
    <p:extLst>
      <p:ext uri="{BB962C8B-B14F-4D97-AF65-F5344CB8AC3E}">
        <p14:creationId xmlns:p14="http://schemas.microsoft.com/office/powerpoint/2010/main" val="16703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7 with solid fill">
            <a:extLst>
              <a:ext uri="{FF2B5EF4-FFF2-40B4-BE49-F238E27FC236}">
                <a16:creationId xmlns:a16="http://schemas.microsoft.com/office/drawing/2014/main" id="{FEA40F7F-3C43-6B4C-25D4-565B0D31F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552700"/>
          </a:xfrm>
        </p:spPr>
        <p:txBody>
          <a:bodyPr anchor="ctr">
            <a:normAutofit/>
          </a:bodyPr>
          <a:lstStyle/>
          <a:p>
            <a:pPr algn="ctr"/>
            <a:r>
              <a:rPr lang="nb-NO" sz="3000" b="0" i="1" dirty="0">
                <a:latin typeface="+mn-lt"/>
              </a:rPr>
              <a:t>«Copilot kan brukes til å overvåke og måle prestasjoner og adferd»</a:t>
            </a:r>
            <a:endParaRPr lang="nb-NO" sz="3000" b="0" i="1" u="sng" dirty="0">
              <a:latin typeface="+mn-lt"/>
            </a:endParaRPr>
          </a:p>
        </p:txBody>
      </p:sp>
      <p:pic>
        <p:nvPicPr>
          <p:cNvPr id="6" name="Bilde 15" descr="Et bilde som inneholder tegning, Barnekunst&#10;&#10;Automatisk generert beskrivelse">
            <a:extLst>
              <a:ext uri="{FF2B5EF4-FFF2-40B4-BE49-F238E27FC236}">
                <a16:creationId xmlns:a16="http://schemas.microsoft.com/office/drawing/2014/main" id="{D6AB4969-9BCD-91E7-F7EC-9E168E671415}"/>
              </a:ext>
            </a:extLst>
          </p:cNvPr>
          <p:cNvPicPr>
            <a:picLocks noChangeAspect="1"/>
          </p:cNvPicPr>
          <p:nvPr/>
        </p:nvPicPr>
        <p:blipFill rotWithShape="1">
          <a:blip r:embed="rId5"/>
          <a:srcRect t="19"/>
          <a:stretch/>
        </p:blipFill>
        <p:spPr>
          <a:xfrm>
            <a:off x="4321814" y="2431841"/>
            <a:ext cx="7870186" cy="4426159"/>
          </a:xfrm>
          <a:prstGeom prst="rect">
            <a:avLst/>
          </a:prstGeom>
        </p:spPr>
      </p:pic>
      <p:sp>
        <p:nvSpPr>
          <p:cNvPr id="7" name="TextBox 6">
            <a:extLst>
              <a:ext uri="{FF2B5EF4-FFF2-40B4-BE49-F238E27FC236}">
                <a16:creationId xmlns:a16="http://schemas.microsoft.com/office/drawing/2014/main" id="{350A7E88-1B49-4B29-9B71-5467BA5A46C7}"/>
              </a:ext>
            </a:extLst>
          </p:cNvPr>
          <p:cNvSpPr txBox="1"/>
          <p:nvPr/>
        </p:nvSpPr>
        <p:spPr>
          <a:xfrm>
            <a:off x="4645663" y="2752094"/>
            <a:ext cx="6391275" cy="3416320"/>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Skru av tilgang til områder som ansatte anser som «uformelle» eller «private arenaer» (som Teams chat/Graph </a:t>
            </a:r>
            <a:r>
              <a:rPr lang="nb-NO" sz="2400" dirty="0" err="1"/>
              <a:t>grounded</a:t>
            </a:r>
            <a:r>
              <a:rPr lang="nb-NO" sz="2400" dirty="0"/>
              <a:t> Chat, epost </a:t>
            </a:r>
            <a:r>
              <a:rPr lang="nb-NO" sz="2400" dirty="0" err="1"/>
              <a:t>osv</a:t>
            </a:r>
            <a:r>
              <a:rPr lang="nb-NO" sz="2400" dirty="0"/>
              <a:t>). </a:t>
            </a:r>
          </a:p>
          <a:p>
            <a:pPr marL="285750" indent="-285750">
              <a:buFont typeface="Arial" panose="020B0604020202020204" pitchFamily="34" charset="0"/>
              <a:buChar char="•"/>
            </a:pPr>
            <a:r>
              <a:rPr lang="nb-NO" sz="2400" dirty="0"/>
              <a:t>Prioriter opplæring og vurder ekstraordinære tiltak overfor arbeidsgivere og ansatte med personalansvar. </a:t>
            </a:r>
          </a:p>
          <a:p>
            <a:pPr marL="285750" indent="-285750">
              <a:buFont typeface="Arial" panose="020B0604020202020204" pitchFamily="34" charset="0"/>
              <a:buChar char="•"/>
            </a:pPr>
            <a:r>
              <a:rPr lang="nb-NO" sz="2400" dirty="0"/>
              <a:t>Lag gode rutiner for internkontroll.</a:t>
            </a:r>
          </a:p>
        </p:txBody>
      </p:sp>
    </p:spTree>
    <p:extLst>
      <p:ext uri="{BB962C8B-B14F-4D97-AF65-F5344CB8AC3E}">
        <p14:creationId xmlns:p14="http://schemas.microsoft.com/office/powerpoint/2010/main" val="280612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descr="Et bilde som inneholder tegning, Barnekunst&#10;&#10;Automatisk generert beskrivelse">
            <a:extLst>
              <a:ext uri="{FF2B5EF4-FFF2-40B4-BE49-F238E27FC236}">
                <a16:creationId xmlns:a16="http://schemas.microsoft.com/office/drawing/2014/main" id="{C864F356-A145-8BC2-6BF0-19C28B60364D}"/>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22" name="Tittel 21">
            <a:extLst>
              <a:ext uri="{FF2B5EF4-FFF2-40B4-BE49-F238E27FC236}">
                <a16:creationId xmlns:a16="http://schemas.microsoft.com/office/drawing/2014/main" id="{46A2FEF7-022E-B4B4-5806-B5DB5EAE9829}"/>
              </a:ext>
            </a:extLst>
          </p:cNvPr>
          <p:cNvSpPr>
            <a:spLocks noGrp="1"/>
          </p:cNvSpPr>
          <p:nvPr>
            <p:ph type="ctrTitle"/>
          </p:nvPr>
        </p:nvSpPr>
        <p:spPr>
          <a:xfrm>
            <a:off x="1524000" y="84138"/>
            <a:ext cx="9144000" cy="992187"/>
          </a:xfrm>
        </p:spPr>
        <p:txBody>
          <a:bodyPr/>
          <a:lstStyle/>
          <a:p>
            <a:r>
              <a:rPr lang="nb-NO" b="1"/>
              <a:t>Program del 1</a:t>
            </a:r>
          </a:p>
        </p:txBody>
      </p:sp>
      <p:sp>
        <p:nvSpPr>
          <p:cNvPr id="23" name="Undertittel 22">
            <a:extLst>
              <a:ext uri="{FF2B5EF4-FFF2-40B4-BE49-F238E27FC236}">
                <a16:creationId xmlns:a16="http://schemas.microsoft.com/office/drawing/2014/main" id="{048E1B91-5A2B-DFAF-ECCF-FA39154DA423}"/>
              </a:ext>
            </a:extLst>
          </p:cNvPr>
          <p:cNvSpPr>
            <a:spLocks noGrp="1"/>
          </p:cNvSpPr>
          <p:nvPr>
            <p:ph type="subTitle" idx="1"/>
          </p:nvPr>
        </p:nvSpPr>
        <p:spPr>
          <a:xfrm>
            <a:off x="1524000" y="1159181"/>
            <a:ext cx="9144000" cy="4993969"/>
          </a:xfrm>
        </p:spPr>
        <p:txBody>
          <a:bodyPr vert="horz" lIns="91440" tIns="45720" rIns="91440" bIns="45720" rtlCol="0" anchor="t">
            <a:normAutofit fontScale="62500" lnSpcReduction="20000"/>
          </a:bodyPr>
          <a:lstStyle/>
          <a:p>
            <a:r>
              <a:rPr lang="nb-NO" b="1" i="1"/>
              <a:t>09:00-09:30 - NTNU, om samfunnsutviklingen i KI.</a:t>
            </a:r>
          </a:p>
          <a:p>
            <a:r>
              <a:rPr lang="nb-NO" i="1"/>
              <a:t>Professor i informasjonssystemer, John Krogstie (NTNU), om samfunnsutviklingen i KI</a:t>
            </a:r>
          </a:p>
          <a:p>
            <a:endParaRPr lang="nb-NO" i="1"/>
          </a:p>
          <a:p>
            <a:r>
              <a:rPr lang="nb-NO" b="1" i="1"/>
              <a:t>09:30-10:15 – Funn og erfaringer fra prosjektet: Hva har vi lært? </a:t>
            </a:r>
          </a:p>
          <a:p>
            <a:r>
              <a:rPr lang="nb-NO" i="1"/>
              <a:t>Prosjektleder Heine Skipenes og delprosjektledere Silje Reiten Blichfeldt og </a:t>
            </a:r>
          </a:p>
          <a:p>
            <a:r>
              <a:rPr lang="nb-NO" i="1"/>
              <a:t>Bodil Åberg Mokkelbost presenterer prosjektets funn og erfaringer.</a:t>
            </a:r>
          </a:p>
          <a:p>
            <a:endParaRPr lang="nb-NO" i="1"/>
          </a:p>
          <a:p>
            <a:r>
              <a:rPr lang="nb-NO" b="1" i="1"/>
              <a:t>10:15-10:30 – PAUSE</a:t>
            </a:r>
          </a:p>
          <a:p>
            <a:endParaRPr lang="nb-NO" i="1"/>
          </a:p>
          <a:p>
            <a:r>
              <a:rPr lang="nb-NO" b="1" i="1"/>
              <a:t>10:30-11:00 – Vitenskapelig betraktning </a:t>
            </a:r>
          </a:p>
          <a:p>
            <a:r>
              <a:rPr lang="nb-NO" i="1"/>
              <a:t>Professor i filosofi, May Thorseth (NTNU), om etiske utfordringer ved bruk av KI</a:t>
            </a:r>
          </a:p>
          <a:p>
            <a:endParaRPr lang="nb-NO" i="1"/>
          </a:p>
          <a:p>
            <a:r>
              <a:rPr lang="nb-NO" b="1" i="1"/>
              <a:t>11:00-11:30 – Datatilsynet om personvernperspektivet i prosjektet</a:t>
            </a:r>
          </a:p>
          <a:p>
            <a:r>
              <a:rPr lang="nb-NO" i="1"/>
              <a:t>Prosjektleder og jurist i Datatilsynets regulatoriske sandkasse-prosjekt for M365 Copilot,</a:t>
            </a:r>
          </a:p>
          <a:p>
            <a:r>
              <a:rPr lang="nb-NO" i="1"/>
              <a:t>Sebastian Forbes og teknolog Eirik Gulbrandsen presenterer foreløpige observasjoner </a:t>
            </a:r>
          </a:p>
          <a:p>
            <a:r>
              <a:rPr lang="nb-NO" i="1"/>
              <a:t>om Copilot med personvernbrillene på, samt noen perspektiver fra to andre pågående</a:t>
            </a:r>
          </a:p>
          <a:p>
            <a:r>
              <a:rPr lang="nb-NO" i="1"/>
              <a:t>språkmodell sandkasseprosjekter.</a:t>
            </a:r>
            <a:endParaRPr lang="en-US" i="1"/>
          </a:p>
        </p:txBody>
      </p:sp>
      <p:pic>
        <p:nvPicPr>
          <p:cNvPr id="2" name="Picture 1" descr="A black background with grey text&#10;&#10;Description automatically generated">
            <a:extLst>
              <a:ext uri="{FF2B5EF4-FFF2-40B4-BE49-F238E27FC236}">
                <a16:creationId xmlns:a16="http://schemas.microsoft.com/office/drawing/2014/main" id="{15C756EC-525D-D87C-4CDE-551584900949}"/>
              </a:ext>
            </a:extLst>
          </p:cNvPr>
          <p:cNvPicPr>
            <a:picLocks noChangeAspect="1"/>
          </p:cNvPicPr>
          <p:nvPr/>
        </p:nvPicPr>
        <p:blipFill>
          <a:blip r:embed="rId4"/>
          <a:stretch>
            <a:fillRect/>
          </a:stretch>
        </p:blipFill>
        <p:spPr>
          <a:xfrm>
            <a:off x="7602000" y="6220237"/>
            <a:ext cx="1960799" cy="460727"/>
          </a:xfrm>
          <a:prstGeom prst="rect">
            <a:avLst/>
          </a:prstGeom>
        </p:spPr>
      </p:pic>
      <p:pic>
        <p:nvPicPr>
          <p:cNvPr id="3" name="Picture 2">
            <a:extLst>
              <a:ext uri="{FF2B5EF4-FFF2-40B4-BE49-F238E27FC236}">
                <a16:creationId xmlns:a16="http://schemas.microsoft.com/office/drawing/2014/main" id="{2E3FE7C3-F159-9329-4E2A-E3FD178971CE}"/>
              </a:ext>
            </a:extLst>
          </p:cNvPr>
          <p:cNvPicPr>
            <a:picLocks noChangeAspect="1"/>
          </p:cNvPicPr>
          <p:nvPr/>
        </p:nvPicPr>
        <p:blipFill>
          <a:blip r:embed="rId5"/>
          <a:stretch>
            <a:fillRect/>
          </a:stretch>
        </p:blipFill>
        <p:spPr>
          <a:xfrm>
            <a:off x="9936000" y="6280292"/>
            <a:ext cx="1827601" cy="340615"/>
          </a:xfrm>
          <a:prstGeom prst="rect">
            <a:avLst/>
          </a:prstGeom>
        </p:spPr>
      </p:pic>
    </p:spTree>
    <p:extLst>
      <p:ext uri="{BB962C8B-B14F-4D97-AF65-F5344CB8AC3E}">
        <p14:creationId xmlns:p14="http://schemas.microsoft.com/office/powerpoint/2010/main" val="65332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adge 8 with solid fill">
            <a:extLst>
              <a:ext uri="{FF2B5EF4-FFF2-40B4-BE49-F238E27FC236}">
                <a16:creationId xmlns:a16="http://schemas.microsoft.com/office/drawing/2014/main" id="{BB852ADD-1B66-3DD0-DBFB-7DDB6A0CD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176" y="-1088859"/>
            <a:ext cx="5414400" cy="5414400"/>
          </a:xfrm>
          <a:prstGeom prst="rect">
            <a:avLst/>
          </a:prstGeom>
        </p:spPr>
      </p:pic>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4129549" y="0"/>
            <a:ext cx="8062451" cy="2120900"/>
          </a:xfrm>
        </p:spPr>
        <p:txBody>
          <a:bodyPr anchor="ctr">
            <a:normAutofit/>
          </a:bodyPr>
          <a:lstStyle/>
          <a:p>
            <a:pPr algn="ctr"/>
            <a:r>
              <a:rPr lang="nb-NO" sz="3000" b="0" i="1" dirty="0">
                <a:latin typeface="+mn-lt"/>
              </a:rPr>
              <a:t>«Copilot fungerer tidvis skikkelig bra»</a:t>
            </a:r>
            <a:endParaRPr lang="nb-NO" sz="3000" b="0" i="1" u="sng" dirty="0">
              <a:latin typeface="+mn-lt"/>
            </a:endParaRPr>
          </a:p>
        </p:txBody>
      </p:sp>
      <p:pic>
        <p:nvPicPr>
          <p:cNvPr id="6" name="Bilde 15" descr="Et bilde som inneholder tegning, Barnekunst&#10;&#10;Automatisk generert beskrivelse">
            <a:extLst>
              <a:ext uri="{FF2B5EF4-FFF2-40B4-BE49-F238E27FC236}">
                <a16:creationId xmlns:a16="http://schemas.microsoft.com/office/drawing/2014/main" id="{53A90703-4209-7BC4-9F99-259A14A48374}"/>
              </a:ext>
            </a:extLst>
          </p:cNvPr>
          <p:cNvPicPr>
            <a:picLocks noChangeAspect="1"/>
          </p:cNvPicPr>
          <p:nvPr/>
        </p:nvPicPr>
        <p:blipFill rotWithShape="1">
          <a:blip r:embed="rId5"/>
          <a:srcRect t="19"/>
          <a:stretch/>
        </p:blipFill>
        <p:spPr>
          <a:xfrm>
            <a:off x="4313185" y="2431841"/>
            <a:ext cx="7870186" cy="4426159"/>
          </a:xfrm>
          <a:prstGeom prst="rect">
            <a:avLst/>
          </a:prstGeom>
        </p:spPr>
      </p:pic>
      <p:sp>
        <p:nvSpPr>
          <p:cNvPr id="7" name="TextBox 6">
            <a:extLst>
              <a:ext uri="{FF2B5EF4-FFF2-40B4-BE49-F238E27FC236}">
                <a16:creationId xmlns:a16="http://schemas.microsoft.com/office/drawing/2014/main" id="{FFB17E7E-5F29-DBEC-4BC2-FD9FF7CED214}"/>
              </a:ext>
            </a:extLst>
          </p:cNvPr>
          <p:cNvSpPr txBox="1"/>
          <p:nvPr/>
        </p:nvSpPr>
        <p:spPr>
          <a:xfrm>
            <a:off x="4637034" y="2752094"/>
            <a:ext cx="6391275" cy="2677656"/>
          </a:xfrm>
          <a:prstGeom prst="rect">
            <a:avLst/>
          </a:prstGeom>
          <a:noFill/>
        </p:spPr>
        <p:txBody>
          <a:bodyPr wrap="square" rtlCol="0">
            <a:spAutoFit/>
          </a:bodyPr>
          <a:lstStyle/>
          <a:p>
            <a:r>
              <a:rPr lang="nb-NO" sz="2400" b="1" dirty="0"/>
              <a:t>Anbefaling</a:t>
            </a:r>
          </a:p>
          <a:p>
            <a:pPr marL="285750" indent="-285750">
              <a:buFont typeface="Arial" panose="020B0604020202020204" pitchFamily="34" charset="0"/>
              <a:buChar char="•"/>
            </a:pPr>
            <a:r>
              <a:rPr lang="nb-NO" sz="2400" dirty="0"/>
              <a:t>Ikke vurder tilbakemeldingene fra prosjektet som en showstopper for egen utvikling.</a:t>
            </a:r>
          </a:p>
          <a:p>
            <a:pPr marL="285750" indent="-285750">
              <a:buFont typeface="Arial" panose="020B0604020202020204" pitchFamily="34" charset="0"/>
              <a:buChar char="•"/>
            </a:pPr>
            <a:r>
              <a:rPr lang="nb-NO" sz="2400" dirty="0"/>
              <a:t>Bruk prosjektresultatene for å komme raskere inn i kjernen av utfordringene for egen virksomhet. </a:t>
            </a:r>
          </a:p>
          <a:p>
            <a:pPr marL="285750" indent="-285750">
              <a:buFont typeface="Arial" panose="020B0604020202020204" pitchFamily="34" charset="0"/>
              <a:buChar char="•"/>
            </a:pPr>
            <a:r>
              <a:rPr lang="nb-NO" sz="2400" dirty="0"/>
              <a:t>Bruk tida godt!</a:t>
            </a:r>
          </a:p>
        </p:txBody>
      </p:sp>
    </p:spTree>
    <p:extLst>
      <p:ext uri="{BB962C8B-B14F-4D97-AF65-F5344CB8AC3E}">
        <p14:creationId xmlns:p14="http://schemas.microsoft.com/office/powerpoint/2010/main" val="85567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1524000" y="0"/>
            <a:ext cx="9144000" cy="6858000"/>
          </a:xfrm>
        </p:spPr>
        <p:txBody>
          <a:bodyPr anchor="ctr">
            <a:normAutofit/>
          </a:bodyPr>
          <a:lstStyle/>
          <a:p>
            <a:pPr algn="ctr"/>
            <a:r>
              <a:rPr lang="en-US" sz="4400" b="0" i="1">
                <a:latin typeface="+mn-lt"/>
              </a:rPr>
              <a:t>Arm slides, cross check and report</a:t>
            </a:r>
            <a:endParaRPr lang="nb-NO" sz="4400" b="0" i="1" u="sng">
              <a:latin typeface="+mn-lt"/>
            </a:endParaRPr>
          </a:p>
        </p:txBody>
      </p:sp>
    </p:spTree>
    <p:extLst>
      <p:ext uri="{BB962C8B-B14F-4D97-AF65-F5344CB8AC3E}">
        <p14:creationId xmlns:p14="http://schemas.microsoft.com/office/powerpoint/2010/main" val="202771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342D41-7480-3DF8-BA7E-9B16B4621A54}"/>
              </a:ext>
            </a:extLst>
          </p:cNvPr>
          <p:cNvPicPr>
            <a:picLocks noChangeAspect="1"/>
          </p:cNvPicPr>
          <p:nvPr/>
        </p:nvPicPr>
        <p:blipFill>
          <a:blip r:embed="rId3"/>
          <a:stretch>
            <a:fillRect/>
          </a:stretch>
        </p:blipFill>
        <p:spPr>
          <a:xfrm>
            <a:off x="-123290" y="-62880"/>
            <a:ext cx="6955854" cy="7008209"/>
          </a:xfrm>
          <a:prstGeom prst="rect">
            <a:avLst/>
          </a:prstGeom>
        </p:spPr>
      </p:pic>
      <p:pic>
        <p:nvPicPr>
          <p:cNvPr id="8" name="Picture 7">
            <a:extLst>
              <a:ext uri="{FF2B5EF4-FFF2-40B4-BE49-F238E27FC236}">
                <a16:creationId xmlns:a16="http://schemas.microsoft.com/office/drawing/2014/main" id="{BCDE710A-77E8-6869-3B35-6E7D17255743}"/>
              </a:ext>
            </a:extLst>
          </p:cNvPr>
          <p:cNvPicPr>
            <a:picLocks noChangeAspect="1"/>
          </p:cNvPicPr>
          <p:nvPr/>
        </p:nvPicPr>
        <p:blipFill>
          <a:blip r:embed="rId4"/>
          <a:stretch>
            <a:fillRect/>
          </a:stretch>
        </p:blipFill>
        <p:spPr>
          <a:xfrm>
            <a:off x="6768867" y="1933804"/>
            <a:ext cx="5417903" cy="5213241"/>
          </a:xfrm>
          <a:prstGeom prst="rect">
            <a:avLst/>
          </a:prstGeom>
        </p:spPr>
      </p:pic>
      <p:pic>
        <p:nvPicPr>
          <p:cNvPr id="5" name="Picture 4" descr="A group of people pushing a plane&#10;&#10;Description automatically generated">
            <a:extLst>
              <a:ext uri="{FF2B5EF4-FFF2-40B4-BE49-F238E27FC236}">
                <a16:creationId xmlns:a16="http://schemas.microsoft.com/office/drawing/2014/main" id="{337BD35A-3AC1-1196-0DC7-353EC8ADA449}"/>
              </a:ext>
            </a:extLst>
          </p:cNvPr>
          <p:cNvPicPr>
            <a:picLocks noChangeAspect="1"/>
          </p:cNvPicPr>
          <p:nvPr/>
        </p:nvPicPr>
        <p:blipFill rotWithShape="1">
          <a:blip r:embed="rId5"/>
          <a:srcRect t="19504" r="1" b="24949"/>
          <a:stretch/>
        </p:blipFill>
        <p:spPr>
          <a:xfrm>
            <a:off x="6768867" y="-62880"/>
            <a:ext cx="5516063" cy="3102786"/>
          </a:xfrm>
          <a:prstGeom prst="rect">
            <a:avLst/>
          </a:prstGeom>
          <a:noFill/>
        </p:spPr>
      </p:pic>
      <p:sp>
        <p:nvSpPr>
          <p:cNvPr id="2" name="Rectangle: Rounded Corners 1">
            <a:extLst>
              <a:ext uri="{FF2B5EF4-FFF2-40B4-BE49-F238E27FC236}">
                <a16:creationId xmlns:a16="http://schemas.microsoft.com/office/drawing/2014/main" id="{117B7764-7C56-36BD-0672-2E898F9924B9}"/>
              </a:ext>
            </a:extLst>
          </p:cNvPr>
          <p:cNvSpPr/>
          <p:nvPr/>
        </p:nvSpPr>
        <p:spPr>
          <a:xfrm>
            <a:off x="-36361" y="6001535"/>
            <a:ext cx="6718300" cy="943794"/>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a:t>Det er behov for mye mer enn bare piloter! </a:t>
            </a:r>
          </a:p>
        </p:txBody>
      </p:sp>
    </p:spTree>
    <p:extLst>
      <p:ext uri="{BB962C8B-B14F-4D97-AF65-F5344CB8AC3E}">
        <p14:creationId xmlns:p14="http://schemas.microsoft.com/office/powerpoint/2010/main" val="277564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7BFC-7C8A-74FB-8F20-7409B76A301B}"/>
              </a:ext>
            </a:extLst>
          </p:cNvPr>
          <p:cNvSpPr>
            <a:spLocks noGrp="1"/>
          </p:cNvSpPr>
          <p:nvPr>
            <p:ph type="title"/>
          </p:nvPr>
        </p:nvSpPr>
        <p:spPr/>
        <p:txBody>
          <a:bodyPr/>
          <a:lstStyle/>
          <a:p>
            <a:r>
              <a:rPr lang="nb-NO"/>
              <a:t>Nytt utfordringsbilde</a:t>
            </a:r>
          </a:p>
        </p:txBody>
      </p:sp>
      <p:graphicFrame>
        <p:nvGraphicFramePr>
          <p:cNvPr id="4" name="Content Placeholder 3">
            <a:extLst>
              <a:ext uri="{FF2B5EF4-FFF2-40B4-BE49-F238E27FC236}">
                <a16:creationId xmlns:a16="http://schemas.microsoft.com/office/drawing/2014/main" id="{BFFD7D81-61BC-D81E-17D5-BE644FB6D8B4}"/>
              </a:ext>
            </a:extLst>
          </p:cNvPr>
          <p:cNvGraphicFramePr>
            <a:graphicFrameLocks noGrp="1"/>
          </p:cNvGraphicFramePr>
          <p:nvPr>
            <p:ph idx="1"/>
            <p:extLst>
              <p:ext uri="{D42A27DB-BD31-4B8C-83A1-F6EECF244321}">
                <p14:modId xmlns:p14="http://schemas.microsoft.com/office/powerpoint/2010/main" val="2148975398"/>
              </p:ext>
            </p:extLst>
          </p:nvPr>
        </p:nvGraphicFramePr>
        <p:xfrm>
          <a:off x="431801" y="1249363"/>
          <a:ext cx="594995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32401494-DC0C-78FA-7A72-93F0002037AD}"/>
              </a:ext>
            </a:extLst>
          </p:cNvPr>
          <p:cNvSpPr/>
          <p:nvPr/>
        </p:nvSpPr>
        <p:spPr>
          <a:xfrm>
            <a:off x="8223977" y="2050530"/>
            <a:ext cx="2080052" cy="877371"/>
          </a:xfrm>
          <a:prstGeom prst="round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srgbClr val="FFFFFF"/>
                </a:solidFill>
                <a:effectLst/>
                <a:uLnTx/>
                <a:uFillTx/>
                <a:latin typeface="Arial" panose="020B0604020202020204"/>
                <a:ea typeface="+mn-ea"/>
                <a:cs typeface="+mn-cs"/>
              </a:rPr>
              <a:t>Tillit</a:t>
            </a:r>
          </a:p>
        </p:txBody>
      </p:sp>
      <p:sp>
        <p:nvSpPr>
          <p:cNvPr id="12" name="Rectangle: Rounded Corners 11">
            <a:extLst>
              <a:ext uri="{FF2B5EF4-FFF2-40B4-BE49-F238E27FC236}">
                <a16:creationId xmlns:a16="http://schemas.microsoft.com/office/drawing/2014/main" id="{BC8AB298-AA79-969F-C222-B43A0BB6EB72}"/>
              </a:ext>
            </a:extLst>
          </p:cNvPr>
          <p:cNvSpPr/>
          <p:nvPr/>
        </p:nvSpPr>
        <p:spPr>
          <a:xfrm>
            <a:off x="8223977" y="4384752"/>
            <a:ext cx="2080052" cy="877371"/>
          </a:xfrm>
          <a:prstGeom prst="round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srgbClr val="FFFFFF"/>
                </a:solidFill>
                <a:effectLst/>
                <a:uLnTx/>
                <a:uFillTx/>
                <a:latin typeface="Arial" panose="020B0604020202020204"/>
                <a:ea typeface="+mn-ea"/>
                <a:cs typeface="+mn-cs"/>
              </a:rPr>
              <a:t>Åpenhet</a:t>
            </a:r>
          </a:p>
        </p:txBody>
      </p:sp>
      <p:sp>
        <p:nvSpPr>
          <p:cNvPr id="3" name="Arrow: Up-Down 2">
            <a:extLst>
              <a:ext uri="{FF2B5EF4-FFF2-40B4-BE49-F238E27FC236}">
                <a16:creationId xmlns:a16="http://schemas.microsoft.com/office/drawing/2014/main" id="{4A959701-96D2-7AFA-1C3C-FBA085D78A68}"/>
              </a:ext>
            </a:extLst>
          </p:cNvPr>
          <p:cNvSpPr/>
          <p:nvPr/>
        </p:nvSpPr>
        <p:spPr>
          <a:xfrm>
            <a:off x="8871567" y="2730779"/>
            <a:ext cx="784872" cy="1904733"/>
          </a:xfrm>
          <a:prstGeom prst="upDownArrow">
            <a:avLst/>
          </a:prstGeom>
          <a:solidFill>
            <a:schemeClr val="tx1"/>
          </a:solidFill>
          <a:ln>
            <a:noFill/>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3B556F0E-79D0-ED69-307B-4EE64E846C0A}"/>
              </a:ext>
            </a:extLst>
          </p:cNvPr>
          <p:cNvSpPr/>
          <p:nvPr/>
        </p:nvSpPr>
        <p:spPr>
          <a:xfrm>
            <a:off x="6539694" y="3244460"/>
            <a:ext cx="2080052" cy="877371"/>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srgbClr val="FFFFFF"/>
                </a:solidFill>
                <a:effectLst/>
                <a:uLnTx/>
                <a:uFillTx/>
                <a:latin typeface="Arial" panose="020B0604020202020204"/>
                <a:ea typeface="+mn-ea"/>
                <a:cs typeface="+mn-cs"/>
              </a:rPr>
              <a:t>Makt</a:t>
            </a:r>
          </a:p>
        </p:txBody>
      </p:sp>
      <p:sp>
        <p:nvSpPr>
          <p:cNvPr id="7" name="Rectangle: Rounded Corners 6">
            <a:extLst>
              <a:ext uri="{FF2B5EF4-FFF2-40B4-BE49-F238E27FC236}">
                <a16:creationId xmlns:a16="http://schemas.microsoft.com/office/drawing/2014/main" id="{2E629345-3EB4-9CB6-A797-32C5DEC58563}"/>
              </a:ext>
            </a:extLst>
          </p:cNvPr>
          <p:cNvSpPr/>
          <p:nvPr/>
        </p:nvSpPr>
        <p:spPr>
          <a:xfrm>
            <a:off x="9908260" y="3244459"/>
            <a:ext cx="2080052" cy="877371"/>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srgbClr val="FFFFFF"/>
                </a:solidFill>
                <a:effectLst/>
                <a:uLnTx/>
                <a:uFillTx/>
                <a:latin typeface="Arial" panose="020B0604020202020204"/>
                <a:ea typeface="+mn-ea"/>
                <a:cs typeface="+mn-cs"/>
              </a:rPr>
              <a:t>Verdi</a:t>
            </a:r>
          </a:p>
        </p:txBody>
      </p:sp>
      <p:sp>
        <p:nvSpPr>
          <p:cNvPr id="8" name="Arrow: Up-Down 7">
            <a:extLst>
              <a:ext uri="{FF2B5EF4-FFF2-40B4-BE49-F238E27FC236}">
                <a16:creationId xmlns:a16="http://schemas.microsoft.com/office/drawing/2014/main" id="{E7E6A035-9424-2607-C7F8-B822E39299DD}"/>
              </a:ext>
            </a:extLst>
          </p:cNvPr>
          <p:cNvSpPr/>
          <p:nvPr/>
        </p:nvSpPr>
        <p:spPr>
          <a:xfrm rot="5400000">
            <a:off x="8871566" y="2809669"/>
            <a:ext cx="784872" cy="1756190"/>
          </a:xfrm>
          <a:prstGeom prst="upDown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558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1524000" y="0"/>
            <a:ext cx="9144000" cy="6858000"/>
          </a:xfrm>
        </p:spPr>
        <p:txBody>
          <a:bodyPr anchor="ctr">
            <a:normAutofit/>
          </a:bodyPr>
          <a:lstStyle/>
          <a:p>
            <a:pPr algn="ctr"/>
            <a:r>
              <a:rPr lang="en-US" sz="4400" b="0" i="1">
                <a:latin typeface="+mn-lt"/>
              </a:rPr>
              <a:t>Fit for flight?</a:t>
            </a:r>
            <a:endParaRPr lang="nb-NO" sz="4400" b="0" i="1" u="sng">
              <a:latin typeface="+mn-lt"/>
            </a:endParaRPr>
          </a:p>
        </p:txBody>
      </p:sp>
    </p:spTree>
    <p:extLst>
      <p:ext uri="{BB962C8B-B14F-4D97-AF65-F5344CB8AC3E}">
        <p14:creationId xmlns:p14="http://schemas.microsoft.com/office/powerpoint/2010/main" val="31618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22-F35F-383E-A568-C914DDEFCD07}"/>
              </a:ext>
            </a:extLst>
          </p:cNvPr>
          <p:cNvSpPr>
            <a:spLocks noGrp="1"/>
          </p:cNvSpPr>
          <p:nvPr>
            <p:ph type="title"/>
          </p:nvPr>
        </p:nvSpPr>
        <p:spPr>
          <a:xfrm>
            <a:off x="431799" y="274639"/>
            <a:ext cx="7951913" cy="646331"/>
          </a:xfrm>
        </p:spPr>
        <p:txBody>
          <a:bodyPr/>
          <a:lstStyle/>
          <a:p>
            <a:r>
              <a:rPr lang="nb-NO"/>
              <a:t>Leveranser fra prosjektet</a:t>
            </a:r>
          </a:p>
        </p:txBody>
      </p:sp>
      <p:sp>
        <p:nvSpPr>
          <p:cNvPr id="4" name="Rectangle: Rounded Corners 3">
            <a:extLst>
              <a:ext uri="{FF2B5EF4-FFF2-40B4-BE49-F238E27FC236}">
                <a16:creationId xmlns:a16="http://schemas.microsoft.com/office/drawing/2014/main" id="{418589FF-E3F6-3297-CBBE-D63F7743B778}"/>
              </a:ext>
            </a:extLst>
          </p:cNvPr>
          <p:cNvSpPr/>
          <p:nvPr/>
        </p:nvSpPr>
        <p:spPr>
          <a:xfrm>
            <a:off x="473621" y="3327305"/>
            <a:ext cx="2700000" cy="1819275"/>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DPIA driftsfase </a:t>
            </a:r>
            <a:br>
              <a:rPr lang="nb-NO" b="1"/>
            </a:br>
            <a:r>
              <a:rPr lang="nb-NO"/>
              <a:t>Copilot for </a:t>
            </a:r>
            <a:br>
              <a:rPr lang="nb-NO"/>
            </a:br>
            <a:r>
              <a:rPr lang="nb-NO"/>
              <a:t>Microsoft 365</a:t>
            </a:r>
          </a:p>
        </p:txBody>
      </p:sp>
      <p:sp>
        <p:nvSpPr>
          <p:cNvPr id="5" name="Rectangle: Rounded Corners 4">
            <a:extLst>
              <a:ext uri="{FF2B5EF4-FFF2-40B4-BE49-F238E27FC236}">
                <a16:creationId xmlns:a16="http://schemas.microsoft.com/office/drawing/2014/main" id="{5E0E9AAF-23A2-4051-5F55-8983C9D710E7}"/>
              </a:ext>
            </a:extLst>
          </p:cNvPr>
          <p:cNvSpPr/>
          <p:nvPr/>
        </p:nvSpPr>
        <p:spPr>
          <a:xfrm>
            <a:off x="571499" y="1641036"/>
            <a:ext cx="11203197" cy="1345447"/>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b="1"/>
              <a:t>Funnrapport med sjekkliste og anbefalinger: </a:t>
            </a:r>
            <a:r>
              <a:rPr lang="nb-NO"/>
              <a:t>Hvordan bli Copilot </a:t>
            </a:r>
            <a:r>
              <a:rPr lang="nb-NO" err="1"/>
              <a:t>Ready</a:t>
            </a:r>
            <a:r>
              <a:rPr lang="nb-NO"/>
              <a:t>!</a:t>
            </a:r>
          </a:p>
        </p:txBody>
      </p:sp>
      <p:sp>
        <p:nvSpPr>
          <p:cNvPr id="6" name="Rectangle: Rounded Corners 5">
            <a:extLst>
              <a:ext uri="{FF2B5EF4-FFF2-40B4-BE49-F238E27FC236}">
                <a16:creationId xmlns:a16="http://schemas.microsoft.com/office/drawing/2014/main" id="{E378DE22-DF08-4687-44B2-D1E23382F965}"/>
              </a:ext>
            </a:extLst>
          </p:cNvPr>
          <p:cNvSpPr/>
          <p:nvPr/>
        </p:nvSpPr>
        <p:spPr>
          <a:xfrm>
            <a:off x="733425" y="2284891"/>
            <a:ext cx="2800350" cy="381001"/>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Sånn har vi testet</a:t>
            </a:r>
          </a:p>
        </p:txBody>
      </p:sp>
      <p:sp>
        <p:nvSpPr>
          <p:cNvPr id="7" name="Rectangle: Rounded Corners 6">
            <a:extLst>
              <a:ext uri="{FF2B5EF4-FFF2-40B4-BE49-F238E27FC236}">
                <a16:creationId xmlns:a16="http://schemas.microsoft.com/office/drawing/2014/main" id="{CE6800D8-346D-EF00-C112-F26EBFAEAD12}"/>
              </a:ext>
            </a:extLst>
          </p:cNvPr>
          <p:cNvSpPr/>
          <p:nvPr/>
        </p:nvSpPr>
        <p:spPr>
          <a:xfrm>
            <a:off x="4218110" y="2284891"/>
            <a:ext cx="3390900" cy="381001"/>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a:t>Generative AI </a:t>
            </a:r>
            <a:r>
              <a:rPr lang="nb-NO" dirty="0" err="1"/>
              <a:t>assessment</a:t>
            </a:r>
            <a:r>
              <a:rPr lang="nb-NO" dirty="0"/>
              <a:t> </a:t>
            </a:r>
          </a:p>
        </p:txBody>
      </p:sp>
      <p:sp>
        <p:nvSpPr>
          <p:cNvPr id="8" name="Rectangle: Rounded Corners 7">
            <a:extLst>
              <a:ext uri="{FF2B5EF4-FFF2-40B4-BE49-F238E27FC236}">
                <a16:creationId xmlns:a16="http://schemas.microsoft.com/office/drawing/2014/main" id="{2F0C12CA-E6A0-441C-4AF0-3865B1ED3A29}"/>
              </a:ext>
            </a:extLst>
          </p:cNvPr>
          <p:cNvSpPr/>
          <p:nvPr/>
        </p:nvSpPr>
        <p:spPr>
          <a:xfrm>
            <a:off x="6207671" y="3327303"/>
            <a:ext cx="2700000" cy="1819275"/>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KI-reisen</a:t>
            </a:r>
          </a:p>
          <a:p>
            <a:pPr algn="ctr"/>
            <a:r>
              <a:rPr lang="nb-NO"/>
              <a:t>Hvordan kan vi ta i bruk verktøy med kunstig intelligens? </a:t>
            </a:r>
            <a:endParaRPr lang="nb-NO" i="1"/>
          </a:p>
        </p:txBody>
      </p:sp>
      <p:sp>
        <p:nvSpPr>
          <p:cNvPr id="9" name="Rectangle: Rounded Corners 8">
            <a:extLst>
              <a:ext uri="{FF2B5EF4-FFF2-40B4-BE49-F238E27FC236}">
                <a16:creationId xmlns:a16="http://schemas.microsoft.com/office/drawing/2014/main" id="{CEFC1C52-DADF-3F67-BC25-8403DDBE4E77}"/>
              </a:ext>
            </a:extLst>
          </p:cNvPr>
          <p:cNvSpPr/>
          <p:nvPr/>
        </p:nvSpPr>
        <p:spPr>
          <a:xfrm>
            <a:off x="9074696" y="3327304"/>
            <a:ext cx="2700000" cy="1819275"/>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err="1"/>
              <a:t>Prosjektmaler</a:t>
            </a:r>
            <a:r>
              <a:rPr lang="nb-NO" b="1"/>
              <a:t> </a:t>
            </a:r>
          </a:p>
          <a:p>
            <a:pPr algn="ctr"/>
            <a:r>
              <a:rPr lang="nb-NO"/>
              <a:t>Lag ditt eget Copilot-prosjekt</a:t>
            </a:r>
            <a:endParaRPr lang="nb-NO" i="1"/>
          </a:p>
        </p:txBody>
      </p:sp>
      <p:sp>
        <p:nvSpPr>
          <p:cNvPr id="11" name="Rectangle: Rounded Corners 10">
            <a:extLst>
              <a:ext uri="{FF2B5EF4-FFF2-40B4-BE49-F238E27FC236}">
                <a16:creationId xmlns:a16="http://schemas.microsoft.com/office/drawing/2014/main" id="{7E07B0F1-56BA-E334-7F2D-6B4572219C36}"/>
              </a:ext>
            </a:extLst>
          </p:cNvPr>
          <p:cNvSpPr/>
          <p:nvPr/>
        </p:nvSpPr>
        <p:spPr>
          <a:xfrm>
            <a:off x="3340646" y="3327303"/>
            <a:ext cx="2700000" cy="1819275"/>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DPIA driftsfase</a:t>
            </a:r>
            <a:br>
              <a:rPr lang="nb-NO" b="1"/>
            </a:br>
            <a:r>
              <a:rPr lang="nb-NO"/>
              <a:t>Copilot </a:t>
            </a:r>
            <a:r>
              <a:rPr lang="nb-NO" err="1"/>
              <a:t>with</a:t>
            </a:r>
            <a:r>
              <a:rPr lang="nb-NO"/>
              <a:t> </a:t>
            </a:r>
            <a:r>
              <a:rPr lang="nb-NO" err="1"/>
              <a:t>commercial</a:t>
            </a:r>
            <a:r>
              <a:rPr lang="nb-NO"/>
              <a:t> Data </a:t>
            </a:r>
            <a:r>
              <a:rPr lang="nb-NO" err="1"/>
              <a:t>protection</a:t>
            </a:r>
            <a:endParaRPr lang="nb-NO"/>
          </a:p>
        </p:txBody>
      </p:sp>
      <p:sp>
        <p:nvSpPr>
          <p:cNvPr id="15" name="Rectangle: Rounded Corners 14">
            <a:extLst>
              <a:ext uri="{FF2B5EF4-FFF2-40B4-BE49-F238E27FC236}">
                <a16:creationId xmlns:a16="http://schemas.microsoft.com/office/drawing/2014/main" id="{17605EFA-B035-B7E9-353D-71C6EDB35611}"/>
              </a:ext>
            </a:extLst>
          </p:cNvPr>
          <p:cNvSpPr/>
          <p:nvPr/>
        </p:nvSpPr>
        <p:spPr>
          <a:xfrm>
            <a:off x="8293344" y="2284891"/>
            <a:ext cx="3390900" cy="381001"/>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Forslag til retningslinjer</a:t>
            </a:r>
          </a:p>
        </p:txBody>
      </p:sp>
      <p:pic>
        <p:nvPicPr>
          <p:cNvPr id="18" name="Picture 17">
            <a:extLst>
              <a:ext uri="{FF2B5EF4-FFF2-40B4-BE49-F238E27FC236}">
                <a16:creationId xmlns:a16="http://schemas.microsoft.com/office/drawing/2014/main" id="{B971A8DF-DECF-6E43-16A5-DAD7E0C8C001}"/>
              </a:ext>
            </a:extLst>
          </p:cNvPr>
          <p:cNvPicPr>
            <a:picLocks noChangeAspect="1"/>
          </p:cNvPicPr>
          <p:nvPr/>
        </p:nvPicPr>
        <p:blipFill>
          <a:blip r:embed="rId2"/>
          <a:stretch>
            <a:fillRect/>
          </a:stretch>
        </p:blipFill>
        <p:spPr>
          <a:xfrm>
            <a:off x="9526797" y="141846"/>
            <a:ext cx="2247899" cy="720066"/>
          </a:xfrm>
          <a:prstGeom prst="rect">
            <a:avLst/>
          </a:prstGeom>
        </p:spPr>
      </p:pic>
      <p:sp>
        <p:nvSpPr>
          <p:cNvPr id="3" name="TextBox 2">
            <a:extLst>
              <a:ext uri="{FF2B5EF4-FFF2-40B4-BE49-F238E27FC236}">
                <a16:creationId xmlns:a16="http://schemas.microsoft.com/office/drawing/2014/main" id="{C4F870D4-1C58-B36D-5181-F211679189A0}"/>
              </a:ext>
            </a:extLst>
          </p:cNvPr>
          <p:cNvSpPr txBox="1"/>
          <p:nvPr/>
        </p:nvSpPr>
        <p:spPr>
          <a:xfrm>
            <a:off x="9191421" y="861912"/>
            <a:ext cx="2918649" cy="230832"/>
          </a:xfrm>
          <a:prstGeom prst="rect">
            <a:avLst/>
          </a:prstGeom>
          <a:noFill/>
        </p:spPr>
        <p:txBody>
          <a:bodyPr wrap="square">
            <a:spAutoFit/>
          </a:bodyPr>
          <a:lstStyle/>
          <a:p>
            <a:pPr algn="ctr"/>
            <a:r>
              <a:rPr lang="nb-NO" sz="900"/>
              <a:t>https://</a:t>
            </a:r>
            <a:r>
              <a:rPr lang="nb-NO" sz="800"/>
              <a:t>creativecommons</a:t>
            </a:r>
            <a:r>
              <a:rPr lang="nb-NO" sz="900"/>
              <a:t>.org/licenses/by-nc/4.0/</a:t>
            </a:r>
          </a:p>
        </p:txBody>
      </p:sp>
    </p:spTree>
    <p:extLst>
      <p:ext uri="{BB962C8B-B14F-4D97-AF65-F5344CB8AC3E}">
        <p14:creationId xmlns:p14="http://schemas.microsoft.com/office/powerpoint/2010/main" val="240185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22-F35F-383E-A568-C914DDEFCD07}"/>
              </a:ext>
            </a:extLst>
          </p:cNvPr>
          <p:cNvSpPr>
            <a:spLocks noGrp="1"/>
          </p:cNvSpPr>
          <p:nvPr>
            <p:ph type="title"/>
          </p:nvPr>
        </p:nvSpPr>
        <p:spPr/>
        <p:txBody>
          <a:bodyPr/>
          <a:lstStyle/>
          <a:p>
            <a:r>
              <a:rPr lang="nb-NO"/>
              <a:t>Opplæringspakker fra prosjektet</a:t>
            </a:r>
          </a:p>
        </p:txBody>
      </p:sp>
      <p:sp>
        <p:nvSpPr>
          <p:cNvPr id="12" name="Rectangle: Rounded Corners 11">
            <a:extLst>
              <a:ext uri="{FF2B5EF4-FFF2-40B4-BE49-F238E27FC236}">
                <a16:creationId xmlns:a16="http://schemas.microsoft.com/office/drawing/2014/main" id="{178D2895-46D5-DE0C-0DB4-BFCC0D92DD9E}"/>
              </a:ext>
            </a:extLst>
          </p:cNvPr>
          <p:cNvSpPr/>
          <p:nvPr/>
        </p:nvSpPr>
        <p:spPr>
          <a:xfrm>
            <a:off x="7119814" y="1484820"/>
            <a:ext cx="4759571" cy="3931233"/>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a:p>
            <a:pPr algn="ctr"/>
            <a:r>
              <a:rPr lang="nb-NO" b="1"/>
              <a:t>Hvordan bruke kunstig intelligens på en smart, sikker og trygg måte</a:t>
            </a:r>
          </a:p>
          <a:p>
            <a:pPr algn="ctr"/>
            <a:r>
              <a:rPr lang="nb-NO" b="1"/>
              <a:t> </a:t>
            </a:r>
            <a:r>
              <a:rPr lang="nb-NO"/>
              <a:t>Lokalt opplæringsprogram for offentlige organisasjoner. Inkludert planverk, opplæringsmateriell og workshopinnhold.</a:t>
            </a:r>
          </a:p>
          <a:p>
            <a:pPr algn="ctr"/>
            <a:endParaRPr lang="nb-NO"/>
          </a:p>
          <a:p>
            <a:pPr algn="ctr"/>
            <a:r>
              <a:rPr lang="nb-NO" sz="1800" i="1">
                <a:effectLst/>
                <a:latin typeface="+mn-lt"/>
                <a:ea typeface="Calibri" panose="020F0502020204030204" pitchFamily="34" charset="0"/>
                <a:cs typeface="Times New Roman" panose="02020603050405020304" pitchFamily="18" charset="0"/>
              </a:rPr>
              <a:t>Hva er kunstig intelligens?</a:t>
            </a:r>
          </a:p>
          <a:p>
            <a:pPr algn="ctr"/>
            <a:r>
              <a:rPr lang="nb-NO" i="1"/>
              <a:t>Informasjonssikkerhet og personvern</a:t>
            </a:r>
          </a:p>
          <a:p>
            <a:pPr algn="ctr"/>
            <a:r>
              <a:rPr lang="nb-NO" i="1"/>
              <a:t>Behovet for økt informasjonskompetanse</a:t>
            </a:r>
          </a:p>
          <a:p>
            <a:pPr algn="ctr"/>
            <a:r>
              <a:rPr lang="nb-NO" i="1"/>
              <a:t>Bli kjent med verktøyene du har </a:t>
            </a:r>
          </a:p>
          <a:p>
            <a:pPr algn="ctr"/>
            <a:r>
              <a:rPr lang="nb-NO" sz="1800" i="1"/>
              <a:t>Rammer for kvalitet i saksbehandling</a:t>
            </a:r>
          </a:p>
          <a:p>
            <a:pPr algn="ctr"/>
            <a:r>
              <a:rPr lang="nb-NO" sz="1800" i="1"/>
              <a:t>Morgendagens rammeverk</a:t>
            </a:r>
          </a:p>
          <a:p>
            <a:pPr algn="ctr"/>
            <a:r>
              <a:rPr lang="nb-NO" i="1"/>
              <a:t>Hvilken teknologi er på trappene?</a:t>
            </a:r>
          </a:p>
          <a:p>
            <a:pPr algn="ctr"/>
            <a:endParaRPr lang="nb-NO" i="1"/>
          </a:p>
        </p:txBody>
      </p:sp>
      <p:sp>
        <p:nvSpPr>
          <p:cNvPr id="13" name="Rectangle: Rounded Corners 12">
            <a:extLst>
              <a:ext uri="{FF2B5EF4-FFF2-40B4-BE49-F238E27FC236}">
                <a16:creationId xmlns:a16="http://schemas.microsoft.com/office/drawing/2014/main" id="{2B8B5C83-A704-DCB8-4EFE-A46BD7F9AED7}"/>
              </a:ext>
            </a:extLst>
          </p:cNvPr>
          <p:cNvSpPr/>
          <p:nvPr/>
        </p:nvSpPr>
        <p:spPr>
          <a:xfrm>
            <a:off x="431799" y="1484820"/>
            <a:ext cx="6396038" cy="717344"/>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b-NO" b="1"/>
              <a:t>Hva er generativ kunstig intelligens?</a:t>
            </a:r>
          </a:p>
          <a:p>
            <a:r>
              <a:rPr lang="nb-NO" i="1"/>
              <a:t>Videoer og presentasjoner</a:t>
            </a:r>
          </a:p>
        </p:txBody>
      </p:sp>
      <p:sp>
        <p:nvSpPr>
          <p:cNvPr id="14" name="Rectangle: Rounded Corners 13">
            <a:extLst>
              <a:ext uri="{FF2B5EF4-FFF2-40B4-BE49-F238E27FC236}">
                <a16:creationId xmlns:a16="http://schemas.microsoft.com/office/drawing/2014/main" id="{CF83FF78-434C-5879-B421-701102403ECC}"/>
              </a:ext>
            </a:extLst>
          </p:cNvPr>
          <p:cNvSpPr/>
          <p:nvPr/>
        </p:nvSpPr>
        <p:spPr>
          <a:xfrm>
            <a:off x="431799" y="3166945"/>
            <a:ext cx="6396038" cy="682127"/>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a:t>Hvor lett er det å jukse med bruk av kunstig intelligens?</a:t>
            </a:r>
          </a:p>
          <a:p>
            <a:r>
              <a:rPr lang="nb-NO" i="1"/>
              <a:t>Videoer, støttemateriell og presentasjon</a:t>
            </a:r>
            <a:endParaRPr lang="nb-NO" b="1" i="1"/>
          </a:p>
        </p:txBody>
      </p:sp>
      <p:sp>
        <p:nvSpPr>
          <p:cNvPr id="16" name="Rectangle: Rounded Corners 15">
            <a:extLst>
              <a:ext uri="{FF2B5EF4-FFF2-40B4-BE49-F238E27FC236}">
                <a16:creationId xmlns:a16="http://schemas.microsoft.com/office/drawing/2014/main" id="{F340F9A4-57DB-82A6-7AEC-00137978F1F9}"/>
              </a:ext>
            </a:extLst>
          </p:cNvPr>
          <p:cNvSpPr/>
          <p:nvPr/>
        </p:nvSpPr>
        <p:spPr>
          <a:xfrm>
            <a:off x="431799" y="2361389"/>
            <a:ext cx="6396038" cy="646331"/>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b-NO" b="1"/>
              <a:t>Hva må jeg tenke på når jeg tar i bruk KI-verktøy?</a:t>
            </a:r>
          </a:p>
          <a:p>
            <a:r>
              <a:rPr lang="nb-NO" i="1"/>
              <a:t>Videoer og støttemateriell</a:t>
            </a:r>
          </a:p>
        </p:txBody>
      </p:sp>
      <p:pic>
        <p:nvPicPr>
          <p:cNvPr id="18" name="Picture 17">
            <a:extLst>
              <a:ext uri="{FF2B5EF4-FFF2-40B4-BE49-F238E27FC236}">
                <a16:creationId xmlns:a16="http://schemas.microsoft.com/office/drawing/2014/main" id="{B971A8DF-DECF-6E43-16A5-DAD7E0C8C001}"/>
              </a:ext>
            </a:extLst>
          </p:cNvPr>
          <p:cNvPicPr>
            <a:picLocks noChangeAspect="1"/>
          </p:cNvPicPr>
          <p:nvPr/>
        </p:nvPicPr>
        <p:blipFill>
          <a:blip r:embed="rId3"/>
          <a:stretch>
            <a:fillRect/>
          </a:stretch>
        </p:blipFill>
        <p:spPr>
          <a:xfrm>
            <a:off x="9526797" y="141846"/>
            <a:ext cx="2247899" cy="720066"/>
          </a:xfrm>
          <a:prstGeom prst="rect">
            <a:avLst/>
          </a:prstGeom>
        </p:spPr>
      </p:pic>
      <p:sp>
        <p:nvSpPr>
          <p:cNvPr id="20" name="TextBox 19">
            <a:extLst>
              <a:ext uri="{FF2B5EF4-FFF2-40B4-BE49-F238E27FC236}">
                <a16:creationId xmlns:a16="http://schemas.microsoft.com/office/drawing/2014/main" id="{8B3AA950-8FD2-B4B3-6F64-95B3CBA4028B}"/>
              </a:ext>
            </a:extLst>
          </p:cNvPr>
          <p:cNvSpPr txBox="1"/>
          <p:nvPr/>
        </p:nvSpPr>
        <p:spPr>
          <a:xfrm>
            <a:off x="9191421" y="861912"/>
            <a:ext cx="2918649" cy="230832"/>
          </a:xfrm>
          <a:prstGeom prst="rect">
            <a:avLst/>
          </a:prstGeom>
          <a:noFill/>
        </p:spPr>
        <p:txBody>
          <a:bodyPr wrap="square">
            <a:spAutoFit/>
          </a:bodyPr>
          <a:lstStyle/>
          <a:p>
            <a:pPr algn="ctr"/>
            <a:r>
              <a:rPr lang="nb-NO" sz="900"/>
              <a:t>https://</a:t>
            </a:r>
            <a:r>
              <a:rPr lang="nb-NO" sz="800"/>
              <a:t>creativecommons</a:t>
            </a:r>
            <a:r>
              <a:rPr lang="nb-NO" sz="900"/>
              <a:t>.org/licenses/by-nc/4.0/</a:t>
            </a:r>
          </a:p>
        </p:txBody>
      </p:sp>
      <p:pic>
        <p:nvPicPr>
          <p:cNvPr id="3" name="Picture 3">
            <a:extLst>
              <a:ext uri="{FF2B5EF4-FFF2-40B4-BE49-F238E27FC236}">
                <a16:creationId xmlns:a16="http://schemas.microsoft.com/office/drawing/2014/main" id="{2F7099E0-0D2C-7841-9D7B-A190B63C5D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2057" y="6153449"/>
            <a:ext cx="1059943" cy="704551"/>
          </a:xfrm>
          <a:prstGeom prst="rect">
            <a:avLst/>
          </a:prstGeom>
          <a:noFill/>
          <a:ln>
            <a:noFill/>
          </a:ln>
        </p:spPr>
      </p:pic>
      <p:sp>
        <p:nvSpPr>
          <p:cNvPr id="10" name="Text Box 26">
            <a:extLst>
              <a:ext uri="{FF2B5EF4-FFF2-40B4-BE49-F238E27FC236}">
                <a16:creationId xmlns:a16="http://schemas.microsoft.com/office/drawing/2014/main" id="{4EE41E98-6844-F747-175E-99884E28D6E5}"/>
              </a:ext>
            </a:extLst>
          </p:cNvPr>
          <p:cNvSpPr txBox="1"/>
          <p:nvPr/>
        </p:nvSpPr>
        <p:spPr>
          <a:xfrm>
            <a:off x="8683785" y="6320392"/>
            <a:ext cx="2448272" cy="537072"/>
          </a:xfrm>
          <a:prstGeom prst="rect">
            <a:avLst/>
          </a:prstGeom>
          <a:solidFill>
            <a:srgbClr val="D5E3FF"/>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spcAft>
                <a:spcPts val="600"/>
              </a:spcAft>
            </a:pPr>
            <a:r>
              <a:rPr lang="en-GB" sz="900">
                <a:solidFill>
                  <a:srgbClr val="000000"/>
                </a:solidFill>
                <a:effectLst/>
                <a:latin typeface="Calibri Light" panose="020F0302020204030204" pitchFamily="34" charset="0"/>
                <a:ea typeface="Calibri" panose="020F0502020204030204" pitchFamily="34" charset="0"/>
              </a:rPr>
              <a:t>This project has received funding from the European Union’s DIGITAL EUROPE programme, under Grant Agreement nº 101083966. </a:t>
            </a:r>
            <a:endParaRPr lang="nb-NO" sz="1000">
              <a:effectLst/>
              <a:latin typeface="Calibri" panose="020F0502020204030204" pitchFamily="34" charset="0"/>
              <a:ea typeface="Calibri" panose="020F0502020204030204" pitchFamily="34" charset="0"/>
            </a:endParaRPr>
          </a:p>
        </p:txBody>
      </p:sp>
      <p:pic>
        <p:nvPicPr>
          <p:cNvPr id="17" name="Picture 16" descr="Blue text on a black background&#10;&#10;Description automatically generated">
            <a:extLst>
              <a:ext uri="{FF2B5EF4-FFF2-40B4-BE49-F238E27FC236}">
                <a16:creationId xmlns:a16="http://schemas.microsoft.com/office/drawing/2014/main" id="{BD1C0A35-1926-BF28-A48D-4B19CA97A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832" y="4654920"/>
            <a:ext cx="2436070" cy="1328377"/>
          </a:xfrm>
          <a:prstGeom prst="rect">
            <a:avLst/>
          </a:prstGeom>
        </p:spPr>
      </p:pic>
    </p:spTree>
    <p:extLst>
      <p:ext uri="{BB962C8B-B14F-4D97-AF65-F5344CB8AC3E}">
        <p14:creationId xmlns:p14="http://schemas.microsoft.com/office/powerpoint/2010/main" val="35146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11EE-CF93-13C6-212C-C75669EAB441}"/>
              </a:ext>
            </a:extLst>
          </p:cNvPr>
          <p:cNvSpPr>
            <a:spLocks noGrp="1"/>
          </p:cNvSpPr>
          <p:nvPr>
            <p:ph type="ctrTitle"/>
          </p:nvPr>
        </p:nvSpPr>
        <p:spPr>
          <a:xfrm>
            <a:off x="0" y="1567656"/>
            <a:ext cx="6790741" cy="1446550"/>
          </a:xfrm>
        </p:spPr>
        <p:txBody>
          <a:bodyPr/>
          <a:lstStyle/>
          <a:p>
            <a:pPr algn="ctr"/>
            <a:r>
              <a:rPr lang="nb-NO" sz="4400"/>
              <a:t>Takk for oppmerksomheten!</a:t>
            </a:r>
          </a:p>
        </p:txBody>
      </p:sp>
      <p:pic>
        <p:nvPicPr>
          <p:cNvPr id="3" name="Picture 2">
            <a:extLst>
              <a:ext uri="{FF2B5EF4-FFF2-40B4-BE49-F238E27FC236}">
                <a16:creationId xmlns:a16="http://schemas.microsoft.com/office/drawing/2014/main" id="{A61AEAD9-3510-B4DD-D1B7-7EC1A13BB623}"/>
              </a:ext>
            </a:extLst>
          </p:cNvPr>
          <p:cNvPicPr>
            <a:picLocks noChangeAspect="1"/>
          </p:cNvPicPr>
          <p:nvPr/>
        </p:nvPicPr>
        <p:blipFill>
          <a:blip r:embed="rId3"/>
          <a:stretch>
            <a:fillRect/>
          </a:stretch>
        </p:blipFill>
        <p:spPr>
          <a:xfrm>
            <a:off x="6790741" y="664032"/>
            <a:ext cx="5096458" cy="5529936"/>
          </a:xfrm>
          <a:prstGeom prst="rect">
            <a:avLst/>
          </a:prstGeom>
        </p:spPr>
      </p:pic>
      <p:sp>
        <p:nvSpPr>
          <p:cNvPr id="4" name="Title 1">
            <a:extLst>
              <a:ext uri="{FF2B5EF4-FFF2-40B4-BE49-F238E27FC236}">
                <a16:creationId xmlns:a16="http://schemas.microsoft.com/office/drawing/2014/main" id="{ACFAAEE2-E0F4-D8BB-FD3B-366939216910}"/>
              </a:ext>
            </a:extLst>
          </p:cNvPr>
          <p:cNvSpPr txBox="1">
            <a:spLocks/>
          </p:cNvSpPr>
          <p:nvPr/>
        </p:nvSpPr>
        <p:spPr>
          <a:xfrm>
            <a:off x="423570" y="4367014"/>
            <a:ext cx="5943600" cy="646331"/>
          </a:xfrm>
          <a:prstGeom prst="rect">
            <a:avLst/>
          </a:prstGeom>
        </p:spPr>
        <p:txBody>
          <a:bodyPr vert="horz" wrap="square" lIns="91440" tIns="45720" rIns="91440" bIns="45720" rtlCol="0" anchor="t" anchorCtr="0">
            <a:spAutoFit/>
          </a:bodyPr>
          <a:lstStyle>
            <a:lvl1pPr algn="l" defTabSz="457200" rtl="0" eaLnBrk="1" latinLnBrk="0" hangingPunct="1">
              <a:spcBef>
                <a:spcPct val="0"/>
              </a:spcBef>
              <a:buNone/>
              <a:defRPr sz="3600" b="1" i="0" kern="1200">
                <a:solidFill>
                  <a:schemeClr val="tx1"/>
                </a:solidFill>
                <a:latin typeface="Open Sans ExtraBold" pitchFamily="2" charset="0"/>
                <a:ea typeface="Open Sans ExtraBold" pitchFamily="2" charset="0"/>
                <a:cs typeface="Open Sans ExtraBold" pitchFamily="2"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a:ln>
                  <a:noFill/>
                </a:ln>
                <a:solidFill>
                  <a:srgbClr val="000000"/>
                </a:solidFill>
                <a:effectLst/>
                <a:uLnTx/>
                <a:uFillTx/>
                <a:latin typeface="Arial" panose="020B0604020202020204"/>
                <a:ea typeface="Open Sans ExtraBold" pitchFamily="2" charset="0"/>
                <a:cs typeface="Open Sans ExtraBold" pitchFamily="2" charset="0"/>
              </a:rPr>
              <a:t>ntnu.no/</a:t>
            </a:r>
            <a:r>
              <a:rPr kumimoji="0" lang="nb-NO" sz="3600" b="0" i="0" u="none" strike="noStrike" kern="1200" cap="none" spc="0" normalizeH="0" baseline="0" noProof="0" err="1">
                <a:ln>
                  <a:noFill/>
                </a:ln>
                <a:solidFill>
                  <a:srgbClr val="000000"/>
                </a:solidFill>
                <a:effectLst/>
                <a:uLnTx/>
                <a:uFillTx/>
                <a:latin typeface="Arial" panose="020B0604020202020204"/>
                <a:ea typeface="Open Sans ExtraBold" pitchFamily="2" charset="0"/>
                <a:cs typeface="Open Sans ExtraBold" pitchFamily="2" charset="0"/>
              </a:rPr>
              <a:t>copilot</a:t>
            </a:r>
            <a:r>
              <a:rPr kumimoji="0" lang="nb-NO" sz="3600" b="0" i="0" u="none" strike="noStrike" kern="1200" cap="none" spc="0" normalizeH="0" baseline="0" noProof="0">
                <a:ln>
                  <a:noFill/>
                </a:ln>
                <a:solidFill>
                  <a:srgbClr val="000000"/>
                </a:solidFill>
                <a:effectLst/>
                <a:uLnTx/>
                <a:uFillTx/>
                <a:latin typeface="Arial" panose="020B0604020202020204"/>
                <a:ea typeface="Open Sans ExtraBold" pitchFamily="2" charset="0"/>
                <a:cs typeface="Open Sans ExtraBold" pitchFamily="2" charset="0"/>
              </a:rPr>
              <a:t> </a:t>
            </a:r>
          </a:p>
        </p:txBody>
      </p:sp>
    </p:spTree>
    <p:extLst>
      <p:ext uri="{BB962C8B-B14F-4D97-AF65-F5344CB8AC3E}">
        <p14:creationId xmlns:p14="http://schemas.microsoft.com/office/powerpoint/2010/main" val="16844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ew from the cockpit of a plane&#10;&#10;Description automatically generated">
            <a:extLst>
              <a:ext uri="{FF2B5EF4-FFF2-40B4-BE49-F238E27FC236}">
                <a16:creationId xmlns:a16="http://schemas.microsoft.com/office/drawing/2014/main" id="{494AFFE7-45E2-438A-FF01-564D29358FD9}"/>
              </a:ext>
            </a:extLst>
          </p:cNvPr>
          <p:cNvPicPr>
            <a:picLocks noGrp="1" noChangeAspect="1"/>
          </p:cNvPicPr>
          <p:nvPr>
            <p:ph idx="1"/>
          </p:nvPr>
        </p:nvPicPr>
        <p:blipFill rotWithShape="1">
          <a:blip r:embed="rId3"/>
          <a:srcRect t="27952" r="-1" b="1594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DC9A86F-C082-1205-39AA-1DD56FE6DD58}"/>
              </a:ext>
            </a:extLst>
          </p:cNvPr>
          <p:cNvSpPr txBox="1"/>
          <p:nvPr/>
        </p:nvSpPr>
        <p:spPr>
          <a:xfrm>
            <a:off x="107950" y="5092700"/>
            <a:ext cx="11976100" cy="1938992"/>
          </a:xfrm>
          <a:prstGeom prst="rect">
            <a:avLst/>
          </a:prstGeom>
          <a:noFill/>
        </p:spPr>
        <p:txBody>
          <a:bodyPr wrap="square" rtlCol="0">
            <a:spAutoFit/>
          </a:bodyPr>
          <a:lstStyle/>
          <a:p>
            <a:pPr algn="l"/>
            <a:r>
              <a:rPr lang="nb-NO" sz="1200" b="0" i="0" dirty="0">
                <a:solidFill>
                  <a:schemeClr val="bg1"/>
                </a:solidFill>
                <a:effectLst/>
                <a:latin typeface="Arial" panose="020B0604020202020204" pitchFamily="34" charset="0"/>
                <a:cs typeface="Arial" panose="020B0604020202020204" pitchFamily="34" charset="0"/>
              </a:rPr>
              <a:t>Du sitter i cockpit, og flyet nærmer seg rullebanen for landing. Utenfor vinduet ser du en bred, asfaltert rullebane som strekker seg fremover. Den er jevn og godt vedlikeholdt. På hver side av rullebanen er det grønne gressplener og kanskje noen små lysmaster. I det fjerne kan du se enden av rullebanen, der den møter horisonten. Solen skinner sterkt, og du kan se skygger fra flyets vinger som kaster seg over rullebanen.</a:t>
            </a:r>
          </a:p>
          <a:p>
            <a:pPr algn="l"/>
            <a:endParaRPr lang="nb-NO" sz="1200" b="0" i="0" dirty="0">
              <a:solidFill>
                <a:schemeClr val="bg1"/>
              </a:solidFill>
              <a:effectLst/>
              <a:latin typeface="Arial" panose="020B0604020202020204" pitchFamily="34" charset="0"/>
              <a:cs typeface="Arial" panose="020B0604020202020204" pitchFamily="34" charset="0"/>
            </a:endParaRPr>
          </a:p>
          <a:p>
            <a:pPr algn="l"/>
            <a:r>
              <a:rPr lang="nb-NO" sz="1200" b="0" i="0" dirty="0">
                <a:solidFill>
                  <a:schemeClr val="bg1"/>
                </a:solidFill>
                <a:effectLst/>
                <a:latin typeface="Arial" panose="020B0604020202020204" pitchFamily="34" charset="0"/>
                <a:cs typeface="Arial" panose="020B0604020202020204" pitchFamily="34" charset="0"/>
              </a:rPr>
              <a:t>Flyet senker seg gradvis, og du kan føle vibrasjonen fra motorene mens hjulene nærmer seg bakken. Du ser nøye etter markeringene på rullebanen: de hvite striper som indikerer avstanden og hjelper piloten med å beregne landingen. Du ser også etter eventuelle hindringer eller kjøretøy som kan være på rullebanen.</a:t>
            </a:r>
          </a:p>
          <a:p>
            <a:pPr algn="l"/>
            <a:endParaRPr lang="nb-NO" sz="1200" b="0" i="0" dirty="0">
              <a:solidFill>
                <a:schemeClr val="bg1"/>
              </a:solidFill>
              <a:effectLst/>
              <a:latin typeface="Arial" panose="020B0604020202020204" pitchFamily="34" charset="0"/>
              <a:cs typeface="Arial" panose="020B0604020202020204" pitchFamily="34" charset="0"/>
            </a:endParaRPr>
          </a:p>
          <a:p>
            <a:pPr algn="l"/>
            <a:r>
              <a:rPr lang="nb-NO" sz="1200" b="0" i="0" dirty="0">
                <a:solidFill>
                  <a:schemeClr val="bg1"/>
                </a:solidFill>
                <a:effectLst/>
                <a:latin typeface="Arial" panose="020B0604020202020204" pitchFamily="34" charset="0"/>
                <a:cs typeface="Arial" panose="020B0604020202020204" pitchFamily="34" charset="0"/>
              </a:rPr>
              <a:t>Det er et øyeblikk av spenning og konsentrasjon når du forbereder deg på å lande. Du vet at du er i trygge hender, men likevel er det alltid en viss nervøsitet før landing. Og så, med en myk bevegelse, treffer hjulene bakken, og du føler at flyet bremser ned mens det ruller langs rullebanen…</a:t>
            </a:r>
          </a:p>
          <a:p>
            <a:endParaRPr lang="nb-NO"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11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8568-532D-1473-EDEE-32D0BA6F2357}"/>
              </a:ext>
            </a:extLst>
          </p:cNvPr>
          <p:cNvSpPr>
            <a:spLocks noGrp="1"/>
          </p:cNvSpPr>
          <p:nvPr>
            <p:ph type="title"/>
          </p:nvPr>
        </p:nvSpPr>
        <p:spPr/>
        <p:txBody>
          <a:bodyPr/>
          <a:lstStyle/>
          <a:p>
            <a:r>
              <a:rPr lang="nb-NO">
                <a:latin typeface="+mn-lt"/>
              </a:rPr>
              <a:t>Prosjektmål</a:t>
            </a:r>
          </a:p>
        </p:txBody>
      </p:sp>
      <p:sp>
        <p:nvSpPr>
          <p:cNvPr id="3" name="Content Placeholder 2">
            <a:extLst>
              <a:ext uri="{FF2B5EF4-FFF2-40B4-BE49-F238E27FC236}">
                <a16:creationId xmlns:a16="http://schemas.microsoft.com/office/drawing/2014/main" id="{B35C5A2D-A959-FFE5-8633-AD408C2B1944}"/>
              </a:ext>
            </a:extLst>
          </p:cNvPr>
          <p:cNvSpPr>
            <a:spLocks noGrp="1"/>
          </p:cNvSpPr>
          <p:nvPr>
            <p:ph idx="1"/>
          </p:nvPr>
        </p:nvSpPr>
        <p:spPr/>
        <p:txBody>
          <a:bodyPr>
            <a:normAutofit/>
          </a:bodyPr>
          <a:lstStyle/>
          <a:p>
            <a:pPr marL="0" indent="0">
              <a:lnSpc>
                <a:spcPct val="107000"/>
              </a:lnSpc>
              <a:spcAft>
                <a:spcPts val="800"/>
              </a:spcAft>
              <a:buNone/>
            </a:pPr>
            <a:r>
              <a:rPr lang="nb-NO" sz="2000" dirty="0">
                <a:effectLst/>
                <a:latin typeface="+mn-lt"/>
                <a:ea typeface="Calibri" panose="020F0502020204030204" pitchFamily="34" charset="0"/>
                <a:cs typeface="Times New Roman" panose="02020603050405020304" pitchFamily="18" charset="0"/>
              </a:rPr>
              <a:t>NTNU ønsker å gjennomføre et pilotprosjekt for å teste om Microsofts kunstige intelligente assistent «Copilot for Microsoft 365» kan bli tatt i bruk i en stor organisasjon i offentlig sektor.  </a:t>
            </a:r>
          </a:p>
          <a:p>
            <a:pPr marL="0" indent="0">
              <a:lnSpc>
                <a:spcPct val="107000"/>
              </a:lnSpc>
              <a:spcAft>
                <a:spcPts val="800"/>
              </a:spcAft>
              <a:buNone/>
            </a:pPr>
            <a:endParaRPr lang="nb-NO" sz="2000" dirty="0">
              <a:effectLst/>
              <a:latin typeface="+mn-lt"/>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2000" dirty="0">
                <a:effectLst/>
                <a:latin typeface="+mn-lt"/>
                <a:ea typeface="Calibri" panose="020F0502020204030204" pitchFamily="34" charset="0"/>
                <a:cs typeface="Times New Roman" panose="02020603050405020304" pitchFamily="18" charset="0"/>
              </a:rPr>
              <a:t>NTNU ønsker at sandkasseprosjektet skal resultere i tre konkrete delmål (og har organisert prosjektet deretter):</a:t>
            </a:r>
          </a:p>
          <a:p>
            <a:pPr marL="457200" indent="-457200">
              <a:lnSpc>
                <a:spcPct val="107000"/>
              </a:lnSpc>
              <a:spcAft>
                <a:spcPts val="800"/>
              </a:spcAft>
              <a:buFont typeface="+mj-lt"/>
              <a:buAutoNum type="arabicPeriod"/>
            </a:pPr>
            <a:r>
              <a:rPr lang="nb-NO" sz="2000" dirty="0">
                <a:effectLst/>
                <a:latin typeface="+mn-lt"/>
                <a:ea typeface="Calibri" panose="020F0502020204030204" pitchFamily="34" charset="0"/>
                <a:cs typeface="Times New Roman" panose="02020603050405020304" pitchFamily="18" charset="0"/>
              </a:rPr>
              <a:t>Utarbeide en verktøykasse for at organisasjoner i offentlig sektor kan bli «Copilot-</a:t>
            </a:r>
            <a:r>
              <a:rPr lang="nb-NO" sz="2000" dirty="0" err="1">
                <a:effectLst/>
                <a:latin typeface="+mn-lt"/>
                <a:ea typeface="Calibri" panose="020F0502020204030204" pitchFamily="34" charset="0"/>
                <a:cs typeface="Times New Roman" panose="02020603050405020304" pitchFamily="18" charset="0"/>
              </a:rPr>
              <a:t>ready</a:t>
            </a:r>
            <a:r>
              <a:rPr lang="nb-NO" sz="2000" dirty="0">
                <a:effectLst/>
                <a:latin typeface="+mn-lt"/>
                <a:ea typeface="Calibri" panose="020F0502020204030204" pitchFamily="34" charset="0"/>
                <a:cs typeface="Times New Roman" panose="02020603050405020304" pitchFamily="18" charset="0"/>
              </a:rPr>
              <a:t>»</a:t>
            </a:r>
          </a:p>
          <a:p>
            <a:pPr marL="457200" indent="-457200">
              <a:lnSpc>
                <a:spcPct val="107000"/>
              </a:lnSpc>
              <a:spcAft>
                <a:spcPts val="800"/>
              </a:spcAft>
              <a:buFont typeface="+mj-lt"/>
              <a:buAutoNum type="arabicPeriod"/>
            </a:pPr>
            <a:r>
              <a:rPr lang="nb-NO" sz="2000" dirty="0">
                <a:effectLst/>
                <a:latin typeface="+mn-lt"/>
                <a:ea typeface="Calibri" panose="020F0502020204030204" pitchFamily="34" charset="0"/>
                <a:cs typeface="Times New Roman" panose="02020603050405020304" pitchFamily="18" charset="0"/>
              </a:rPr>
              <a:t>Utvikle informasjonsmateriell om hvordan organisasjoner i offentlig sektor kan påvirke leverandører til å tenke operasjonelt personvern tidlig i utvikling av nye tjenester hvor kunstig intelligens benyttes </a:t>
            </a:r>
          </a:p>
          <a:p>
            <a:pPr marL="457200" indent="-457200">
              <a:lnSpc>
                <a:spcPct val="107000"/>
              </a:lnSpc>
              <a:spcAft>
                <a:spcPts val="800"/>
              </a:spcAft>
              <a:buFont typeface="+mj-lt"/>
              <a:buAutoNum type="arabicPeriod"/>
            </a:pPr>
            <a:r>
              <a:rPr lang="nb-NO" sz="2000" dirty="0">
                <a:effectLst/>
                <a:latin typeface="+mn-lt"/>
                <a:ea typeface="Calibri" panose="020F0502020204030204" pitchFamily="34" charset="0"/>
                <a:cs typeface="Times New Roman" panose="02020603050405020304" pitchFamily="18" charset="0"/>
              </a:rPr>
              <a:t>Arrangere et åpent fagseminar om temaet for alle i offentlig sektor mai 2024. </a:t>
            </a:r>
          </a:p>
        </p:txBody>
      </p:sp>
    </p:spTree>
    <p:extLst>
      <p:ext uri="{BB962C8B-B14F-4D97-AF65-F5344CB8AC3E}">
        <p14:creationId xmlns:p14="http://schemas.microsoft.com/office/powerpoint/2010/main" val="670431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471B44-ABAB-E91A-DF2C-AD7BA3738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123" y="0"/>
            <a:ext cx="685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C3DE90-409F-8183-F2E0-2EA9B53B1F8D}"/>
              </a:ext>
            </a:extLst>
          </p:cNvPr>
          <p:cNvSpPr txBox="1"/>
          <p:nvPr/>
        </p:nvSpPr>
        <p:spPr>
          <a:xfrm>
            <a:off x="10843788" y="6518391"/>
            <a:ext cx="609750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Arial" panose="020B0604020202020204"/>
                <a:ea typeface="+mn-ea"/>
                <a:cs typeface="+mn-cs"/>
              </a:rPr>
              <a:t>https://medium.com/</a:t>
            </a:r>
          </a:p>
        </p:txBody>
      </p:sp>
    </p:spTree>
    <p:extLst>
      <p:ext uri="{BB962C8B-B14F-4D97-AF65-F5344CB8AC3E}">
        <p14:creationId xmlns:p14="http://schemas.microsoft.com/office/powerpoint/2010/main" val="224942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Robot outline">
            <a:extLst>
              <a:ext uri="{FF2B5EF4-FFF2-40B4-BE49-F238E27FC236}">
                <a16:creationId xmlns:a16="http://schemas.microsoft.com/office/drawing/2014/main" id="{7B817CA3-9EF6-1779-6369-6526AA2D45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6090" y="4935035"/>
            <a:ext cx="976297" cy="976297"/>
          </a:xfrm>
          <a:prstGeom prst="rect">
            <a:avLst/>
          </a:prstGeom>
        </p:spPr>
      </p:pic>
      <p:sp>
        <p:nvSpPr>
          <p:cNvPr id="8" name="Speech Bubble: Rectangle with Corners Rounded 7">
            <a:extLst>
              <a:ext uri="{FF2B5EF4-FFF2-40B4-BE49-F238E27FC236}">
                <a16:creationId xmlns:a16="http://schemas.microsoft.com/office/drawing/2014/main" id="{7731973A-F26B-29CF-7CFE-0A8D5CD6D914}"/>
              </a:ext>
            </a:extLst>
          </p:cNvPr>
          <p:cNvSpPr/>
          <p:nvPr/>
        </p:nvSpPr>
        <p:spPr>
          <a:xfrm>
            <a:off x="483194" y="177954"/>
            <a:ext cx="4843734" cy="4044203"/>
          </a:xfrm>
          <a:prstGeom prst="wedgeRoundRectCallout">
            <a:avLst>
              <a:gd name="adj1" fmla="val 44307"/>
              <a:gd name="adj2" fmla="val 70409"/>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500"/>
              <a:t>Kjære digitale verktøy! </a:t>
            </a:r>
          </a:p>
          <a:p>
            <a:pPr algn="ctr"/>
            <a:endParaRPr lang="nb-NO" sz="2500"/>
          </a:p>
          <a:p>
            <a:pPr algn="ctr"/>
            <a:r>
              <a:rPr lang="nb-NO" sz="2500"/>
              <a:t>Jeg vil at du skal hjelpe meg med å ta unna dumme oppgaver. Jeg vil heller bruke tida mi på gjøre hverdagen best mulig for våre studenter og vitenskapelig ansatte. </a:t>
            </a:r>
          </a:p>
        </p:txBody>
      </p:sp>
      <p:pic>
        <p:nvPicPr>
          <p:cNvPr id="7" name="Picture 6">
            <a:extLst>
              <a:ext uri="{FF2B5EF4-FFF2-40B4-BE49-F238E27FC236}">
                <a16:creationId xmlns:a16="http://schemas.microsoft.com/office/drawing/2014/main" id="{169E7CE8-7F7D-CE42-C5EA-B208D5AAF83F}"/>
              </a:ext>
            </a:extLst>
          </p:cNvPr>
          <p:cNvPicPr>
            <a:picLocks noChangeAspect="1"/>
          </p:cNvPicPr>
          <p:nvPr/>
        </p:nvPicPr>
        <p:blipFill>
          <a:blip r:embed="rId5"/>
          <a:stretch>
            <a:fillRect/>
          </a:stretch>
        </p:blipFill>
        <p:spPr>
          <a:xfrm>
            <a:off x="4626177" y="5881053"/>
            <a:ext cx="1827601" cy="340615"/>
          </a:xfrm>
          <a:prstGeom prst="rect">
            <a:avLst/>
          </a:prstGeom>
        </p:spPr>
      </p:pic>
      <p:sp>
        <p:nvSpPr>
          <p:cNvPr id="11" name="Speech Bubble: Rectangle with Corners Rounded 10">
            <a:extLst>
              <a:ext uri="{FF2B5EF4-FFF2-40B4-BE49-F238E27FC236}">
                <a16:creationId xmlns:a16="http://schemas.microsoft.com/office/drawing/2014/main" id="{D05FB83A-3774-BB12-62A3-B1F5E22FFD5D}"/>
              </a:ext>
            </a:extLst>
          </p:cNvPr>
          <p:cNvSpPr/>
          <p:nvPr/>
        </p:nvSpPr>
        <p:spPr>
          <a:xfrm>
            <a:off x="8813078" y="3401409"/>
            <a:ext cx="2623930" cy="820748"/>
          </a:xfrm>
          <a:prstGeom prst="wedgeRoundRectCallout">
            <a:avLst>
              <a:gd name="adj1" fmla="val -71365"/>
              <a:gd name="adj2" fmla="val 149223"/>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000"/>
              <a:t>Selvfølgelig!</a:t>
            </a:r>
          </a:p>
        </p:txBody>
      </p:sp>
      <p:pic>
        <p:nvPicPr>
          <p:cNvPr id="6" name="Picture 5">
            <a:extLst>
              <a:ext uri="{FF2B5EF4-FFF2-40B4-BE49-F238E27FC236}">
                <a16:creationId xmlns:a16="http://schemas.microsoft.com/office/drawing/2014/main" id="{49F86B8C-5867-F7CF-4762-8C835F151F87}"/>
              </a:ext>
            </a:extLst>
          </p:cNvPr>
          <p:cNvPicPr>
            <a:picLocks noChangeAspect="1"/>
          </p:cNvPicPr>
          <p:nvPr/>
        </p:nvPicPr>
        <p:blipFill>
          <a:blip r:embed="rId6"/>
          <a:stretch>
            <a:fillRect/>
          </a:stretch>
        </p:blipFill>
        <p:spPr>
          <a:xfrm>
            <a:off x="7604615" y="5911332"/>
            <a:ext cx="692486" cy="620672"/>
          </a:xfrm>
          <a:prstGeom prst="rect">
            <a:avLst/>
          </a:prstGeom>
        </p:spPr>
      </p:pic>
      <p:pic>
        <p:nvPicPr>
          <p:cNvPr id="14" name="Picture 13" descr="A person smiling at the camera&#10;&#10;Description automatically generated">
            <a:extLst>
              <a:ext uri="{FF2B5EF4-FFF2-40B4-BE49-F238E27FC236}">
                <a16:creationId xmlns:a16="http://schemas.microsoft.com/office/drawing/2014/main" id="{7AE580AA-8B18-40B9-0067-5D10714BF7C2}"/>
              </a:ext>
            </a:extLst>
          </p:cNvPr>
          <p:cNvPicPr>
            <a:picLocks noChangeAspect="1"/>
          </p:cNvPicPr>
          <p:nvPr/>
        </p:nvPicPr>
        <p:blipFill>
          <a:blip r:embed="rId7"/>
          <a:stretch>
            <a:fillRect/>
          </a:stretch>
        </p:blipFill>
        <p:spPr>
          <a:xfrm>
            <a:off x="5214938" y="5061532"/>
            <a:ext cx="650081" cy="650081"/>
          </a:xfrm>
          <a:prstGeom prst="rect">
            <a:avLst/>
          </a:prstGeom>
        </p:spPr>
      </p:pic>
    </p:spTree>
    <p:extLst>
      <p:ext uri="{BB962C8B-B14F-4D97-AF65-F5344CB8AC3E}">
        <p14:creationId xmlns:p14="http://schemas.microsoft.com/office/powerpoint/2010/main" val="114689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TNU, Datatilsynet, Microsoft, Craton og Sikt sine logoer">
            <a:extLst>
              <a:ext uri="{FF2B5EF4-FFF2-40B4-BE49-F238E27FC236}">
                <a16:creationId xmlns:a16="http://schemas.microsoft.com/office/drawing/2014/main" id="{33C069C0-FCCC-9831-EEFC-31EA10BD4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14" r="20238"/>
          <a:stretch/>
        </p:blipFill>
        <p:spPr bwMode="auto">
          <a:xfrm>
            <a:off x="6966486" y="3142228"/>
            <a:ext cx="4325257" cy="3001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TNU, Datatilsynet, Microsoft, Craton og Sikt sine logoer">
            <a:extLst>
              <a:ext uri="{FF2B5EF4-FFF2-40B4-BE49-F238E27FC236}">
                <a16:creationId xmlns:a16="http://schemas.microsoft.com/office/drawing/2014/main" id="{D0F817BB-770A-5417-2AD3-B0C718B7AD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62"/>
          <a:stretch/>
        </p:blipFill>
        <p:spPr bwMode="auto">
          <a:xfrm>
            <a:off x="6831320" y="341869"/>
            <a:ext cx="4595590" cy="3001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TNU, Datatilsynet, Microsoft, Craton og Sikt sine logoer">
            <a:extLst>
              <a:ext uri="{FF2B5EF4-FFF2-40B4-BE49-F238E27FC236}">
                <a16:creationId xmlns:a16="http://schemas.microsoft.com/office/drawing/2014/main" id="{D32847F4-6FFC-B1C2-9534-2A5E8C78DF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95" r="40357"/>
          <a:stretch/>
        </p:blipFill>
        <p:spPr bwMode="auto">
          <a:xfrm>
            <a:off x="493488" y="3142228"/>
            <a:ext cx="4325257" cy="30010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TNU, Datatilsynet, Microsoft, Craton og Sikt sine logoer">
            <a:extLst>
              <a:ext uri="{FF2B5EF4-FFF2-40B4-BE49-F238E27FC236}">
                <a16:creationId xmlns:a16="http://schemas.microsoft.com/office/drawing/2014/main" id="{6221FE99-E96F-47E3-A8A0-1D63ACD96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69" r="61369"/>
          <a:stretch/>
        </p:blipFill>
        <p:spPr bwMode="auto">
          <a:xfrm>
            <a:off x="493487" y="341870"/>
            <a:ext cx="3919766" cy="3001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D1CE62-B2D5-5E45-00AB-D56F65362CB3}"/>
              </a:ext>
            </a:extLst>
          </p:cNvPr>
          <p:cNvSpPr txBox="1"/>
          <p:nvPr/>
        </p:nvSpPr>
        <p:spPr>
          <a:xfrm>
            <a:off x="2049603" y="3019776"/>
            <a:ext cx="8092793" cy="64633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nb-NO" sz="3600" dirty="0"/>
              <a:t>Tusen takk til alle samarbeidspartnere!</a:t>
            </a:r>
          </a:p>
        </p:txBody>
      </p:sp>
    </p:spTree>
    <p:extLst>
      <p:ext uri="{BB962C8B-B14F-4D97-AF65-F5344CB8AC3E}">
        <p14:creationId xmlns:p14="http://schemas.microsoft.com/office/powerpoint/2010/main" val="38316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7BF29C-40B1-7CEC-09A6-DE664F5CDAED}"/>
              </a:ext>
            </a:extLst>
          </p:cNvPr>
          <p:cNvSpPr>
            <a:spLocks noGrp="1"/>
          </p:cNvSpPr>
          <p:nvPr>
            <p:ph type="ctrTitle"/>
          </p:nvPr>
        </p:nvSpPr>
        <p:spPr/>
        <p:txBody>
          <a:bodyPr/>
          <a:lstStyle/>
          <a:p>
            <a:endParaRPr lang="nb-NO"/>
          </a:p>
        </p:txBody>
      </p:sp>
      <p:pic>
        <p:nvPicPr>
          <p:cNvPr id="16" name="Bilde 15" descr="Et bilde som inneholder tegning, Barnekunst&#10;&#10;Automatisk generert beskrivelse">
            <a:extLst>
              <a:ext uri="{FF2B5EF4-FFF2-40B4-BE49-F238E27FC236}">
                <a16:creationId xmlns:a16="http://schemas.microsoft.com/office/drawing/2014/main" id="{C864F356-A145-8BC2-6BF0-19C28B60364D}"/>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22" name="Tittel 21">
            <a:extLst>
              <a:ext uri="{FF2B5EF4-FFF2-40B4-BE49-F238E27FC236}">
                <a16:creationId xmlns:a16="http://schemas.microsoft.com/office/drawing/2014/main" id="{46A2FEF7-022E-B4B4-5806-B5DB5EAE9829}"/>
              </a:ext>
            </a:extLst>
          </p:cNvPr>
          <p:cNvSpPr txBox="1">
            <a:spLocks/>
          </p:cNvSpPr>
          <p:nvPr/>
        </p:nvSpPr>
        <p:spPr>
          <a:xfrm>
            <a:off x="455371" y="1512983"/>
            <a:ext cx="10363200" cy="1200329"/>
          </a:xfrm>
          <a:prstGeom prst="rect">
            <a:avLst/>
          </a:prstGeom>
        </p:spPr>
        <p:txBody>
          <a:bodyPr vert="horz" wrap="square" lIns="91440" tIns="45720" rIns="91440" bIns="45720" rtlCol="0" anchor="t" anchorCtr="0">
            <a:normAutofit fontScale="975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a:t>Funn og erfaringer fra prosjektet: </a:t>
            </a:r>
            <a:br>
              <a:rPr lang="nb-NO"/>
            </a:br>
            <a:r>
              <a:rPr lang="nb-NO"/>
              <a:t>Hva har vi lært?</a:t>
            </a:r>
          </a:p>
        </p:txBody>
      </p:sp>
      <p:sp>
        <p:nvSpPr>
          <p:cNvPr id="23" name="Undertittel 22">
            <a:extLst>
              <a:ext uri="{FF2B5EF4-FFF2-40B4-BE49-F238E27FC236}">
                <a16:creationId xmlns:a16="http://schemas.microsoft.com/office/drawing/2014/main" id="{048E1B91-5A2B-DFAF-ECCF-FA39154DA423}"/>
              </a:ext>
            </a:extLst>
          </p:cNvPr>
          <p:cNvSpPr>
            <a:spLocks noGrp="1"/>
          </p:cNvSpPr>
          <p:nvPr>
            <p:ph type="subTitle" idx="1"/>
          </p:nvPr>
        </p:nvSpPr>
        <p:spPr>
          <a:xfrm>
            <a:off x="455371" y="2950405"/>
            <a:ext cx="6831254" cy="1282918"/>
          </a:xfrm>
        </p:spPr>
        <p:txBody>
          <a:bodyPr vert="horz" lIns="91440" tIns="45720" rIns="91440" bIns="45720" rtlCol="0" anchor="t">
            <a:normAutofit/>
          </a:bodyPr>
          <a:lstStyle/>
          <a:p>
            <a:r>
              <a:rPr lang="en-US" sz="1600" b="1" i="1">
                <a:solidFill>
                  <a:schemeClr val="tx1"/>
                </a:solidFill>
              </a:rPr>
              <a:t>Heine Skipenes, Silje Blichfeldt </a:t>
            </a:r>
            <a:r>
              <a:rPr lang="en-US" sz="1600" b="1" i="1" err="1">
                <a:solidFill>
                  <a:schemeClr val="tx1"/>
                </a:solidFill>
              </a:rPr>
              <a:t>og</a:t>
            </a:r>
            <a:r>
              <a:rPr lang="en-US" sz="1600" b="1" i="1">
                <a:solidFill>
                  <a:schemeClr val="tx1"/>
                </a:solidFill>
              </a:rPr>
              <a:t> </a:t>
            </a:r>
            <a:br>
              <a:rPr lang="en-US" sz="1600" b="1" i="1">
                <a:solidFill>
                  <a:schemeClr val="tx1"/>
                </a:solidFill>
              </a:rPr>
            </a:br>
            <a:r>
              <a:rPr lang="en-US" sz="1600" b="1" i="1">
                <a:solidFill>
                  <a:schemeClr val="tx1"/>
                </a:solidFill>
              </a:rPr>
              <a:t>Bodil Åberg Mokkelbost</a:t>
            </a:r>
          </a:p>
          <a:p>
            <a:r>
              <a:rPr lang="en-US" sz="1600" i="1">
                <a:solidFill>
                  <a:schemeClr val="tx1"/>
                </a:solidFill>
              </a:rPr>
              <a:t>IT-avdelingen + </a:t>
            </a:r>
            <a:r>
              <a:rPr lang="en-US" sz="1600" i="1" err="1">
                <a:solidFill>
                  <a:schemeClr val="tx1"/>
                </a:solidFill>
              </a:rPr>
              <a:t>Avdeling</a:t>
            </a:r>
            <a:r>
              <a:rPr lang="en-US" sz="1600" i="1">
                <a:solidFill>
                  <a:schemeClr val="tx1"/>
                </a:solidFill>
              </a:rPr>
              <a:t> for </a:t>
            </a:r>
            <a:r>
              <a:rPr lang="en-US" sz="1600" i="1" err="1">
                <a:solidFill>
                  <a:schemeClr val="tx1"/>
                </a:solidFill>
              </a:rPr>
              <a:t>utvikling</a:t>
            </a:r>
            <a:r>
              <a:rPr lang="en-US" sz="1600" i="1">
                <a:solidFill>
                  <a:schemeClr val="tx1"/>
                </a:solidFill>
              </a:rPr>
              <a:t> </a:t>
            </a:r>
            <a:r>
              <a:rPr lang="en-US" sz="1600" i="1" err="1">
                <a:solidFill>
                  <a:schemeClr val="tx1"/>
                </a:solidFill>
              </a:rPr>
              <a:t>og</a:t>
            </a:r>
            <a:r>
              <a:rPr lang="en-US" sz="1600" i="1">
                <a:solidFill>
                  <a:schemeClr val="tx1"/>
                </a:solidFill>
              </a:rPr>
              <a:t> </a:t>
            </a:r>
            <a:r>
              <a:rPr lang="en-US" sz="1600" i="1" err="1">
                <a:solidFill>
                  <a:schemeClr val="tx1"/>
                </a:solidFill>
              </a:rPr>
              <a:t>virksomhetsstyring</a:t>
            </a:r>
            <a:r>
              <a:rPr lang="en-US" sz="1600" i="1">
                <a:solidFill>
                  <a:schemeClr val="tx1"/>
                </a:solidFill>
              </a:rPr>
              <a:t> </a:t>
            </a:r>
          </a:p>
          <a:p>
            <a:r>
              <a:rPr lang="en-US" sz="1600" i="1">
                <a:solidFill>
                  <a:schemeClr val="tx1"/>
                </a:solidFill>
              </a:rPr>
              <a:t>= </a:t>
            </a:r>
            <a:r>
              <a:rPr lang="en-US" sz="1600" i="1" err="1">
                <a:solidFill>
                  <a:schemeClr val="tx1"/>
                </a:solidFill>
              </a:rPr>
              <a:t>Ett</a:t>
            </a:r>
            <a:r>
              <a:rPr lang="en-US" sz="1600" i="1">
                <a:solidFill>
                  <a:schemeClr val="tx1"/>
                </a:solidFill>
              </a:rPr>
              <a:t> NTNU!</a:t>
            </a:r>
          </a:p>
          <a:p>
            <a:endParaRPr lang="en-US" sz="1600" i="1">
              <a:solidFill>
                <a:schemeClr val="tx1"/>
              </a:solidFill>
            </a:endParaRPr>
          </a:p>
        </p:txBody>
      </p:sp>
      <p:pic>
        <p:nvPicPr>
          <p:cNvPr id="5" name="Picture 4" descr="A black background with grey text&#10;&#10;Description automatically generated">
            <a:extLst>
              <a:ext uri="{FF2B5EF4-FFF2-40B4-BE49-F238E27FC236}">
                <a16:creationId xmlns:a16="http://schemas.microsoft.com/office/drawing/2014/main" id="{15C756EC-525D-D87C-4CDE-551584900949}"/>
              </a:ext>
            </a:extLst>
          </p:cNvPr>
          <p:cNvPicPr>
            <a:picLocks noChangeAspect="1"/>
          </p:cNvPicPr>
          <p:nvPr/>
        </p:nvPicPr>
        <p:blipFill>
          <a:blip r:embed="rId4"/>
          <a:stretch>
            <a:fillRect/>
          </a:stretch>
        </p:blipFill>
        <p:spPr>
          <a:xfrm>
            <a:off x="7602000" y="6220237"/>
            <a:ext cx="1960799" cy="460727"/>
          </a:xfrm>
          <a:prstGeom prst="rect">
            <a:avLst/>
          </a:prstGeom>
        </p:spPr>
      </p:pic>
      <p:pic>
        <p:nvPicPr>
          <p:cNvPr id="6" name="Picture 5">
            <a:extLst>
              <a:ext uri="{FF2B5EF4-FFF2-40B4-BE49-F238E27FC236}">
                <a16:creationId xmlns:a16="http://schemas.microsoft.com/office/drawing/2014/main" id="{2E3FE7C3-F159-9329-4E2A-E3FD178971CE}"/>
              </a:ext>
            </a:extLst>
          </p:cNvPr>
          <p:cNvPicPr>
            <a:picLocks noChangeAspect="1"/>
          </p:cNvPicPr>
          <p:nvPr/>
        </p:nvPicPr>
        <p:blipFill>
          <a:blip r:embed="rId5"/>
          <a:stretch>
            <a:fillRect/>
          </a:stretch>
        </p:blipFill>
        <p:spPr>
          <a:xfrm>
            <a:off x="9936000" y="6280292"/>
            <a:ext cx="1827601" cy="340615"/>
          </a:xfrm>
          <a:prstGeom prst="rect">
            <a:avLst/>
          </a:prstGeom>
        </p:spPr>
      </p:pic>
      <p:pic>
        <p:nvPicPr>
          <p:cNvPr id="7" name="Picture 6" descr="A group of people smiling for a photo&#10;&#10;Description automatically generated">
            <a:extLst>
              <a:ext uri="{FF2B5EF4-FFF2-40B4-BE49-F238E27FC236}">
                <a16:creationId xmlns:a16="http://schemas.microsoft.com/office/drawing/2014/main" id="{1A354186-33B1-2355-A8B3-99423D879411}"/>
              </a:ext>
            </a:extLst>
          </p:cNvPr>
          <p:cNvPicPr>
            <a:picLocks noChangeAspect="1"/>
          </p:cNvPicPr>
          <p:nvPr/>
        </p:nvPicPr>
        <p:blipFill rotWithShape="1">
          <a:blip r:embed="rId6"/>
          <a:srcRect t="14788" b="11881"/>
          <a:stretch/>
        </p:blipFill>
        <p:spPr>
          <a:xfrm>
            <a:off x="7772967" y="3854836"/>
            <a:ext cx="3579663" cy="1968755"/>
          </a:xfrm>
          <a:prstGeom prst="rect">
            <a:avLst/>
          </a:prstGeom>
        </p:spPr>
      </p:pic>
      <p:pic>
        <p:nvPicPr>
          <p:cNvPr id="8" name="Picture 3">
            <a:extLst>
              <a:ext uri="{FF2B5EF4-FFF2-40B4-BE49-F238E27FC236}">
                <a16:creationId xmlns:a16="http://schemas.microsoft.com/office/drawing/2014/main" id="{B3183D9B-5A62-4E41-AE97-F64AF472C1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356" y="6015452"/>
            <a:ext cx="1059943" cy="704551"/>
          </a:xfrm>
          <a:prstGeom prst="rect">
            <a:avLst/>
          </a:prstGeom>
          <a:noFill/>
          <a:ln>
            <a:noFill/>
          </a:ln>
        </p:spPr>
      </p:pic>
      <p:sp>
        <p:nvSpPr>
          <p:cNvPr id="9" name="Text Box 26">
            <a:extLst>
              <a:ext uri="{FF2B5EF4-FFF2-40B4-BE49-F238E27FC236}">
                <a16:creationId xmlns:a16="http://schemas.microsoft.com/office/drawing/2014/main" id="{4E80372E-2706-015A-A9E0-538CF6288EF8}"/>
              </a:ext>
            </a:extLst>
          </p:cNvPr>
          <p:cNvSpPr txBox="1"/>
          <p:nvPr/>
        </p:nvSpPr>
        <p:spPr>
          <a:xfrm>
            <a:off x="0" y="-2260"/>
            <a:ext cx="2448272" cy="537072"/>
          </a:xfrm>
          <a:prstGeom prst="rect">
            <a:avLst/>
          </a:prstGeom>
          <a:solidFill>
            <a:srgbClr val="D5E3FF"/>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spcAft>
                <a:spcPts val="600"/>
              </a:spcAft>
            </a:pPr>
            <a:r>
              <a:rPr lang="en-GB" sz="900">
                <a:solidFill>
                  <a:srgbClr val="000000"/>
                </a:solidFill>
                <a:effectLst/>
                <a:latin typeface="Calibri Light" panose="020F0302020204030204" pitchFamily="34" charset="0"/>
                <a:ea typeface="Calibri" panose="020F0502020204030204" pitchFamily="34" charset="0"/>
              </a:rPr>
              <a:t>This project has received funding from the European Union’s DIGITAL EUROPE programme, under Grant Agreement nº 101083966. </a:t>
            </a:r>
            <a:endParaRPr lang="nb-NO" sz="1000">
              <a:effectLst/>
              <a:latin typeface="Calibri" panose="020F0502020204030204" pitchFamily="34" charset="0"/>
              <a:ea typeface="Calibri" panose="020F050202020403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021CFDB8-CCE4-7D9C-1CCC-9C26DA7854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280" y="6015452"/>
            <a:ext cx="1295519" cy="706440"/>
          </a:xfrm>
          <a:prstGeom prst="rect">
            <a:avLst/>
          </a:prstGeom>
        </p:spPr>
      </p:pic>
    </p:spTree>
    <p:extLst>
      <p:ext uri="{BB962C8B-B14F-4D97-AF65-F5344CB8AC3E}">
        <p14:creationId xmlns:p14="http://schemas.microsoft.com/office/powerpoint/2010/main" val="229570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0899-EF8D-1EBE-14BF-79DD84B14F17}"/>
              </a:ext>
            </a:extLst>
          </p:cNvPr>
          <p:cNvSpPr>
            <a:spLocks noGrp="1"/>
          </p:cNvSpPr>
          <p:nvPr>
            <p:ph type="ctrTitle"/>
          </p:nvPr>
        </p:nvSpPr>
        <p:spPr>
          <a:xfrm>
            <a:off x="1524000" y="0"/>
            <a:ext cx="9144000" cy="6858000"/>
          </a:xfrm>
        </p:spPr>
        <p:txBody>
          <a:bodyPr anchor="ctr">
            <a:normAutofit/>
          </a:bodyPr>
          <a:lstStyle/>
          <a:p>
            <a:pPr algn="ctr"/>
            <a:r>
              <a:rPr lang="nb-NO" sz="4400" i="1" dirty="0">
                <a:latin typeface="+mn-lt"/>
              </a:rPr>
              <a:t>Arbeidshypotese: </a:t>
            </a:r>
            <a:br>
              <a:rPr lang="nb-NO" sz="4400" b="0" i="1" dirty="0">
                <a:latin typeface="+mn-lt"/>
              </a:rPr>
            </a:br>
            <a:r>
              <a:rPr lang="nb-NO" sz="4400" b="0" i="1" dirty="0">
                <a:latin typeface="+mn-lt"/>
              </a:rPr>
              <a:t>Hvis det er mulig å gjøre, </a:t>
            </a:r>
            <a:br>
              <a:rPr lang="nb-NO" sz="4400" b="0" i="1" dirty="0">
                <a:latin typeface="+mn-lt"/>
              </a:rPr>
            </a:br>
            <a:r>
              <a:rPr lang="nb-NO" sz="4400" b="0" i="1" dirty="0">
                <a:latin typeface="+mn-lt"/>
              </a:rPr>
              <a:t>så vil det bli gjort.</a:t>
            </a:r>
            <a:endParaRPr lang="nb-NO" sz="4400" b="0" i="1" u="sng" dirty="0">
              <a:latin typeface="+mn-lt"/>
            </a:endParaRPr>
          </a:p>
        </p:txBody>
      </p:sp>
    </p:spTree>
    <p:extLst>
      <p:ext uri="{BB962C8B-B14F-4D97-AF65-F5344CB8AC3E}">
        <p14:creationId xmlns:p14="http://schemas.microsoft.com/office/powerpoint/2010/main" val="1463821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enkel_16_9" id="{3C0BA782-5172-F642-A498-CA4BE8ACBC6B}" vid="{76C47D60-C956-264E-AE82-D07413210B52}"/>
    </a:ext>
  </a:extLst>
</a:theme>
</file>

<file path=ppt/theme/theme2.xml><?xml version="1.0" encoding="utf-8"?>
<a:theme xmlns:a="http://schemas.openxmlformats.org/drawingml/2006/main" name="3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enkel_16_9" id="{3C0BA782-5172-F642-A498-CA4BE8ACBC6B}" vid="{76C47D60-C956-264E-AE82-D07413210B5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Forside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Unders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aks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58BF95F69A854796291B46354F11AB" ma:contentTypeVersion="6" ma:contentTypeDescription="Create a new document." ma:contentTypeScope="" ma:versionID="fd0818bf2b15531e7a5529d0d937437e">
  <xsd:schema xmlns:xsd="http://www.w3.org/2001/XMLSchema" xmlns:xs="http://www.w3.org/2001/XMLSchema" xmlns:p="http://schemas.microsoft.com/office/2006/metadata/properties" xmlns:ns2="1f6a9be9-78f1-487c-8ba7-71c4b96275a4" xmlns:ns3="dd600b4f-835f-4e62-a031-54ae336f8898" targetNamespace="http://schemas.microsoft.com/office/2006/metadata/properties" ma:root="true" ma:fieldsID="a7454211baf05064cac09de322da22be" ns2:_="" ns3:_="">
    <xsd:import namespace="1f6a9be9-78f1-487c-8ba7-71c4b96275a4"/>
    <xsd:import namespace="dd600b4f-835f-4e62-a031-54ae336f88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6a9be9-78f1-487c-8ba7-71c4b96275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600b4f-835f-4e62-a031-54ae336f88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d600b4f-835f-4e62-a031-54ae336f8898">
      <UserInfo>
        <DisplayName>Gunnar Örn Thordarson</DisplayName>
        <AccountId>14</AccountId>
        <AccountType/>
      </UserInfo>
      <UserInfo>
        <DisplayName>Einar Mæland Jensen</DisplayName>
        <AccountId>15</AccountId>
        <AccountType/>
      </UserInfo>
    </SharedWithUsers>
  </documentManagement>
</p:properties>
</file>

<file path=customXml/itemProps1.xml><?xml version="1.0" encoding="utf-8"?>
<ds:datastoreItem xmlns:ds="http://schemas.openxmlformats.org/officeDocument/2006/customXml" ds:itemID="{225555F6-0323-43BD-BFFE-1B0B0771BD3D}">
  <ds:schemaRefs>
    <ds:schemaRef ds:uri="http://schemas.microsoft.com/sharepoint/v3/contenttype/forms"/>
  </ds:schemaRefs>
</ds:datastoreItem>
</file>

<file path=customXml/itemProps2.xml><?xml version="1.0" encoding="utf-8"?>
<ds:datastoreItem xmlns:ds="http://schemas.openxmlformats.org/officeDocument/2006/customXml" ds:itemID="{65180AD8-14D3-4981-8BE6-7EE063DDD6DF}">
  <ds:schemaRefs>
    <ds:schemaRef ds:uri="1f6a9be9-78f1-487c-8ba7-71c4b96275a4"/>
    <ds:schemaRef ds:uri="dd600b4f-835f-4e62-a031-54ae336f88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8BF694-399C-411A-81DF-EEA86424C775}">
  <ds:schemaRefs>
    <ds:schemaRef ds:uri="http://schemas.microsoft.com/office/2006/documentManagement/types"/>
    <ds:schemaRef ds:uri="http://schemas.microsoft.com/office/infopath/2007/PartnerControls"/>
    <ds:schemaRef ds:uri="http://www.w3.org/XML/1998/namespace"/>
    <ds:schemaRef ds:uri="dd600b4f-835f-4e62-a031-54ae336f8898"/>
    <ds:schemaRef ds:uri="http://schemas.microsoft.com/office/2006/metadata/properties"/>
    <ds:schemaRef ds:uri="1f6a9be9-78f1-487c-8ba7-71c4b96275a4"/>
    <ds:schemaRef ds:uri="http://purl.org/dc/dcmitype/"/>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Widescreen</PresentationFormat>
  <Paragraphs>200</Paragraphs>
  <Slides>27</Slides>
  <Notes>24</Notes>
  <HiddenSlides>0</HiddenSlides>
  <MMClips>0</MMClips>
  <ScaleCrop>false</ScaleCrop>
  <HeadingPairs>
    <vt:vector size="4" baseType="variant">
      <vt:variant>
        <vt:lpstr>Tema</vt:lpstr>
      </vt:variant>
      <vt:variant>
        <vt:i4>6</vt:i4>
      </vt:variant>
      <vt:variant>
        <vt:lpstr>Lysbildetitler</vt:lpstr>
      </vt:variant>
      <vt:variant>
        <vt:i4>27</vt:i4>
      </vt:variant>
    </vt:vector>
  </HeadingPairs>
  <TitlesOfParts>
    <vt:vector size="33" baseType="lpstr">
      <vt:lpstr>1_Office-tema</vt:lpstr>
      <vt:lpstr>3_Office-tema</vt:lpstr>
      <vt:lpstr>Office-tema</vt:lpstr>
      <vt:lpstr>Forsidemal</vt:lpstr>
      <vt:lpstr>1_Undersider</vt:lpstr>
      <vt:lpstr>Bakside</vt:lpstr>
      <vt:lpstr>Hvordan bli «Copilot ready»?</vt:lpstr>
      <vt:lpstr>Program del 1</vt:lpstr>
      <vt:lpstr>PowerPoint-presentasjon</vt:lpstr>
      <vt:lpstr>Prosjektmål</vt:lpstr>
      <vt:lpstr>PowerPoint-presentasjon</vt:lpstr>
      <vt:lpstr>PowerPoint-presentasjon</vt:lpstr>
      <vt:lpstr>PowerPoint-presentasjon</vt:lpstr>
      <vt:lpstr>PowerPoint-presentasjon</vt:lpstr>
      <vt:lpstr>Arbeidshypotese:  Hvis det er mulig å gjøre,  så vil det bli gjort.</vt:lpstr>
      <vt:lpstr>PowerPoint-presentasjon</vt:lpstr>
      <vt:lpstr>PowerPoint-presentasjon</vt:lpstr>
      <vt:lpstr>Hva har vi funnet ut?</vt:lpstr>
      <vt:lpstr>«Copilot er helt glimrende når du allerede kan det du vil at den skal hjelpe deg med»</vt:lpstr>
      <vt:lpstr>«Copilot kan påvirke utøvelse av offentlig myndighet»</vt:lpstr>
      <vt:lpstr>«Copilot behandler enorme mengder personopplysninger på nye og ukontrollerte måter»</vt:lpstr>
      <vt:lpstr>«Microsoft 365 er utfordrende å forvalte»</vt:lpstr>
      <vt:lpstr>«Copilot er tidlig i utviklingsløpet»</vt:lpstr>
      <vt:lpstr>«Copilot påvirker organisasjonen»</vt:lpstr>
      <vt:lpstr>«Copilot kan brukes til å overvåke og måle prestasjoner og adferd»</vt:lpstr>
      <vt:lpstr>«Copilot fungerer tidvis skikkelig bra»</vt:lpstr>
      <vt:lpstr>Arm slides, cross check and report</vt:lpstr>
      <vt:lpstr>PowerPoint-presentasjon</vt:lpstr>
      <vt:lpstr>Nytt utfordringsbilde</vt:lpstr>
      <vt:lpstr>Fit for flight?</vt:lpstr>
      <vt:lpstr>Leveranser fra prosjektet</vt:lpstr>
      <vt:lpstr>Opplæringspakker fra prosjektet</vt:lpstr>
      <vt:lpstr>Takk for oppmerksomheten!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Oppfølging av forvaltningsrevisjonen:  Oppstartsmøte for arbeidsgruppa</dc:title>
  <dc:creator>Ingveig O. Fossli</dc:creator>
  <cp:lastModifiedBy>Heine Skipenes</cp:lastModifiedBy>
  <cp:revision>4</cp:revision>
  <dcterms:created xsi:type="dcterms:W3CDTF">2023-01-15T19:30:20Z</dcterms:created>
  <dcterms:modified xsi:type="dcterms:W3CDTF">2024-06-16T18:25:48Z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0x010100EC58BF95F69A854796291B46354F11AB</vt:lpwstr>
  </property>
  <property fmtid="{D5CDD505-2E9C-101B-9397-08002B2CF9AE}" pid="3" name="Order">
    <vt:r8>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